
<file path=[Content_Types].xml><?xml version="1.0" encoding="utf-8"?>
<Types xmlns="http://schemas.openxmlformats.org/package/2006/content-types">
  <Default Extension="png" ContentType="image/png"/>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tags/tag102.xml" ContentType="application/vnd.openxmlformats-officedocument.presentationml.tags+xml"/>
  <Override PartName="/ppt/tags/tag103.xml" ContentType="application/vnd.openxmlformats-officedocument.presentationml.tags+xml"/>
  <Override PartName="/ppt/tags/tag104.xml" ContentType="application/vnd.openxmlformats-officedocument.presentationml.tags+xml"/>
  <Override PartName="/ppt/tags/tag105.xml" ContentType="application/vnd.openxmlformats-officedocument.presentationml.tags+xml"/>
  <Override PartName="/ppt/tags/tag106.xml" ContentType="application/vnd.openxmlformats-officedocument.presentationml.tags+xml"/>
  <Override PartName="/ppt/tags/tag107.xml" ContentType="application/vnd.openxmlformats-officedocument.presentationml.tags+xml"/>
  <Override PartName="/ppt/tags/tag108.xml" ContentType="application/vnd.openxmlformats-officedocument.presentationml.tags+xml"/>
  <Override PartName="/ppt/tags/tag109.xml" ContentType="application/vnd.openxmlformats-officedocument.presentationml.tags+xml"/>
  <Override PartName="/ppt/tags/tag11.xml" ContentType="application/vnd.openxmlformats-officedocument.presentationml.tags+xml"/>
  <Override PartName="/ppt/tags/tag110.xml" ContentType="application/vnd.openxmlformats-officedocument.presentationml.tags+xml"/>
  <Override PartName="/ppt/tags/tag111.xml" ContentType="application/vnd.openxmlformats-officedocument.presentationml.tags+xml"/>
  <Override PartName="/ppt/tags/tag112.xml" ContentType="application/vnd.openxmlformats-officedocument.presentationml.tags+xml"/>
  <Override PartName="/ppt/tags/tag113.xml" ContentType="application/vnd.openxmlformats-officedocument.presentationml.tags+xml"/>
  <Override PartName="/ppt/tags/tag114.xml" ContentType="application/vnd.openxmlformats-officedocument.presentationml.tags+xml"/>
  <Override PartName="/ppt/tags/tag115.xml" ContentType="application/vnd.openxmlformats-officedocument.presentationml.tags+xml"/>
  <Override PartName="/ppt/tags/tag116.xml" ContentType="application/vnd.openxmlformats-officedocument.presentationml.tags+xml"/>
  <Override PartName="/ppt/tags/tag117.xml" ContentType="application/vnd.openxmlformats-officedocument.presentationml.tags+xml"/>
  <Override PartName="/ppt/tags/tag118.xml" ContentType="application/vnd.openxmlformats-officedocument.presentationml.tags+xml"/>
  <Override PartName="/ppt/tags/tag119.xml" ContentType="application/vnd.openxmlformats-officedocument.presentationml.tags+xml"/>
  <Override PartName="/ppt/tags/tag12.xml" ContentType="application/vnd.openxmlformats-officedocument.presentationml.tags+xml"/>
  <Override PartName="/ppt/tags/tag120.xml" ContentType="application/vnd.openxmlformats-officedocument.presentationml.tags+xml"/>
  <Override PartName="/ppt/tags/tag121.xml" ContentType="application/vnd.openxmlformats-officedocument.presentationml.tags+xml"/>
  <Override PartName="/ppt/tags/tag122.xml" ContentType="application/vnd.openxmlformats-officedocument.presentationml.tags+xml"/>
  <Override PartName="/ppt/tags/tag123.xml" ContentType="application/vnd.openxmlformats-officedocument.presentationml.tags+xml"/>
  <Override PartName="/ppt/tags/tag124.xml" ContentType="application/vnd.openxmlformats-officedocument.presentationml.tags+xml"/>
  <Override PartName="/ppt/tags/tag125.xml" ContentType="application/vnd.openxmlformats-officedocument.presentationml.tags+xml"/>
  <Override PartName="/ppt/tags/tag126.xml" ContentType="application/vnd.openxmlformats-officedocument.presentationml.tags+xml"/>
  <Override PartName="/ppt/tags/tag127.xml" ContentType="application/vnd.openxmlformats-officedocument.presentationml.tags+xml"/>
  <Override PartName="/ppt/tags/tag128.xml" ContentType="application/vnd.openxmlformats-officedocument.presentationml.tags+xml"/>
  <Override PartName="/ppt/tags/tag129.xml" ContentType="application/vnd.openxmlformats-officedocument.presentationml.tags+xml"/>
  <Override PartName="/ppt/tags/tag13.xml" ContentType="application/vnd.openxmlformats-officedocument.presentationml.tags+xml"/>
  <Override PartName="/ppt/tags/tag130.xml" ContentType="application/vnd.openxmlformats-officedocument.presentationml.tags+xml"/>
  <Override PartName="/ppt/tags/tag131.xml" ContentType="application/vnd.openxmlformats-officedocument.presentationml.tags+xml"/>
  <Override PartName="/ppt/tags/tag132.xml" ContentType="application/vnd.openxmlformats-officedocument.presentationml.tags+xml"/>
  <Override PartName="/ppt/tags/tag133.xml" ContentType="application/vnd.openxmlformats-officedocument.presentationml.tags+xml"/>
  <Override PartName="/ppt/tags/tag134.xml" ContentType="application/vnd.openxmlformats-officedocument.presentationml.tags+xml"/>
  <Override PartName="/ppt/tags/tag135.xml" ContentType="application/vnd.openxmlformats-officedocument.presentationml.tags+xml"/>
  <Override PartName="/ppt/tags/tag136.xml" ContentType="application/vnd.openxmlformats-officedocument.presentationml.tags+xml"/>
  <Override PartName="/ppt/tags/tag137.xml" ContentType="application/vnd.openxmlformats-officedocument.presentationml.tags+xml"/>
  <Override PartName="/ppt/tags/tag138.xml" ContentType="application/vnd.openxmlformats-officedocument.presentationml.tags+xml"/>
  <Override PartName="/ppt/tags/tag139.xml" ContentType="application/vnd.openxmlformats-officedocument.presentationml.tags+xml"/>
  <Override PartName="/ppt/tags/tag14.xml" ContentType="application/vnd.openxmlformats-officedocument.presentationml.tags+xml"/>
  <Override PartName="/ppt/tags/tag140.xml" ContentType="application/vnd.openxmlformats-officedocument.presentationml.tags+xml"/>
  <Override PartName="/ppt/tags/tag141.xml" ContentType="application/vnd.openxmlformats-officedocument.presentationml.tags+xml"/>
  <Override PartName="/ppt/tags/tag142.xml" ContentType="application/vnd.openxmlformats-officedocument.presentationml.tags+xml"/>
  <Override PartName="/ppt/tags/tag143.xml" ContentType="application/vnd.openxmlformats-officedocument.presentationml.tags+xml"/>
  <Override PartName="/ppt/tags/tag144.xml" ContentType="application/vnd.openxmlformats-officedocument.presentationml.tags+xml"/>
  <Override PartName="/ppt/tags/tag145.xml" ContentType="application/vnd.openxmlformats-officedocument.presentationml.tags+xml"/>
  <Override PartName="/ppt/tags/tag146.xml" ContentType="application/vnd.openxmlformats-officedocument.presentationml.tags+xml"/>
  <Override PartName="/ppt/tags/tag147.xml" ContentType="application/vnd.openxmlformats-officedocument.presentationml.tags+xml"/>
  <Override PartName="/ppt/tags/tag148.xml" ContentType="application/vnd.openxmlformats-officedocument.presentationml.tags+xml"/>
  <Override PartName="/ppt/tags/tag149.xml" ContentType="application/vnd.openxmlformats-officedocument.presentationml.tags+xml"/>
  <Override PartName="/ppt/tags/tag15.xml" ContentType="application/vnd.openxmlformats-officedocument.presentationml.tags+xml"/>
  <Override PartName="/ppt/tags/tag150.xml" ContentType="application/vnd.openxmlformats-officedocument.presentationml.tags+xml"/>
  <Override PartName="/ppt/tags/tag151.xml" ContentType="application/vnd.openxmlformats-officedocument.presentationml.tags+xml"/>
  <Override PartName="/ppt/tags/tag152.xml" ContentType="application/vnd.openxmlformats-officedocument.presentationml.tags+xml"/>
  <Override PartName="/ppt/tags/tag153.xml" ContentType="application/vnd.openxmlformats-officedocument.presentationml.tags+xml"/>
  <Override PartName="/ppt/tags/tag154.xml" ContentType="application/vnd.openxmlformats-officedocument.presentationml.tags+xml"/>
  <Override PartName="/ppt/tags/tag155.xml" ContentType="application/vnd.openxmlformats-officedocument.presentationml.tags+xml"/>
  <Override PartName="/ppt/tags/tag156.xml" ContentType="application/vnd.openxmlformats-officedocument.presentationml.tags+xml"/>
  <Override PartName="/ppt/tags/tag157.xml" ContentType="application/vnd.openxmlformats-officedocument.presentationml.tags+xml"/>
  <Override PartName="/ppt/tags/tag158.xml" ContentType="application/vnd.openxmlformats-officedocument.presentationml.tags+xml"/>
  <Override PartName="/ppt/tags/tag159.xml" ContentType="application/vnd.openxmlformats-officedocument.presentationml.tags+xml"/>
  <Override PartName="/ppt/tags/tag16.xml" ContentType="application/vnd.openxmlformats-officedocument.presentationml.tags+xml"/>
  <Override PartName="/ppt/tags/tag160.xml" ContentType="application/vnd.openxmlformats-officedocument.presentationml.tags+xml"/>
  <Override PartName="/ppt/tags/tag161.xml" ContentType="application/vnd.openxmlformats-officedocument.presentationml.tags+xml"/>
  <Override PartName="/ppt/tags/tag162.xml" ContentType="application/vnd.openxmlformats-officedocument.presentationml.tags+xml"/>
  <Override PartName="/ppt/tags/tag163.xml" ContentType="application/vnd.openxmlformats-officedocument.presentationml.tags+xml"/>
  <Override PartName="/ppt/tags/tag164.xml" ContentType="application/vnd.openxmlformats-officedocument.presentationml.tags+xml"/>
  <Override PartName="/ppt/tags/tag165.xml" ContentType="application/vnd.openxmlformats-officedocument.presentationml.tags+xml"/>
  <Override PartName="/ppt/tags/tag166.xml" ContentType="application/vnd.openxmlformats-officedocument.presentationml.tags+xml"/>
  <Override PartName="/ppt/tags/tag167.xml" ContentType="application/vnd.openxmlformats-officedocument.presentationml.tags+xml"/>
  <Override PartName="/ppt/tags/tag168.xml" ContentType="application/vnd.openxmlformats-officedocument.presentationml.tags+xml"/>
  <Override PartName="/ppt/tags/tag169.xml" ContentType="application/vnd.openxmlformats-officedocument.presentationml.tags+xml"/>
  <Override PartName="/ppt/tags/tag17.xml" ContentType="application/vnd.openxmlformats-officedocument.presentationml.tags+xml"/>
  <Override PartName="/ppt/tags/tag170.xml" ContentType="application/vnd.openxmlformats-officedocument.presentationml.tags+xml"/>
  <Override PartName="/ppt/tags/tag171.xml" ContentType="application/vnd.openxmlformats-officedocument.presentationml.tags+xml"/>
  <Override PartName="/ppt/tags/tag172.xml" ContentType="application/vnd.openxmlformats-officedocument.presentationml.tags+xml"/>
  <Override PartName="/ppt/tags/tag173.xml" ContentType="application/vnd.openxmlformats-officedocument.presentationml.tags+xml"/>
  <Override PartName="/ppt/tags/tag174.xml" ContentType="application/vnd.openxmlformats-officedocument.presentationml.tags+xml"/>
  <Override PartName="/ppt/tags/tag175.xml" ContentType="application/vnd.openxmlformats-officedocument.presentationml.tags+xml"/>
  <Override PartName="/ppt/tags/tag176.xml" ContentType="application/vnd.openxmlformats-officedocument.presentationml.tags+xml"/>
  <Override PartName="/ppt/tags/tag177.xml" ContentType="application/vnd.openxmlformats-officedocument.presentationml.tags+xml"/>
  <Override PartName="/ppt/tags/tag178.xml" ContentType="application/vnd.openxmlformats-officedocument.presentationml.tags+xml"/>
  <Override PartName="/ppt/tags/tag179.xml" ContentType="application/vnd.openxmlformats-officedocument.presentationml.tags+xml"/>
  <Override PartName="/ppt/tags/tag18.xml" ContentType="application/vnd.openxmlformats-officedocument.presentationml.tags+xml"/>
  <Override PartName="/ppt/tags/tag180.xml" ContentType="application/vnd.openxmlformats-officedocument.presentationml.tags+xml"/>
  <Override PartName="/ppt/tags/tag181.xml" ContentType="application/vnd.openxmlformats-officedocument.presentationml.tags+xml"/>
  <Override PartName="/ppt/tags/tag182.xml" ContentType="application/vnd.openxmlformats-officedocument.presentationml.tags+xml"/>
  <Override PartName="/ppt/tags/tag183.xml" ContentType="application/vnd.openxmlformats-officedocument.presentationml.tags+xml"/>
  <Override PartName="/ppt/tags/tag184.xml" ContentType="application/vnd.openxmlformats-officedocument.presentationml.tags+xml"/>
  <Override PartName="/ppt/tags/tag185.xml" ContentType="application/vnd.openxmlformats-officedocument.presentationml.tags+xml"/>
  <Override PartName="/ppt/tags/tag186.xml" ContentType="application/vnd.openxmlformats-officedocument.presentationml.tags+xml"/>
  <Override PartName="/ppt/tags/tag187.xml" ContentType="application/vnd.openxmlformats-officedocument.presentationml.tags+xml"/>
  <Override PartName="/ppt/tags/tag188.xml" ContentType="application/vnd.openxmlformats-officedocument.presentationml.tags+xml"/>
  <Override PartName="/ppt/tags/tag189.xml" ContentType="application/vnd.openxmlformats-officedocument.presentationml.tags+xml"/>
  <Override PartName="/ppt/tags/tag19.xml" ContentType="application/vnd.openxmlformats-officedocument.presentationml.tags+xml"/>
  <Override PartName="/ppt/tags/tag190.xml" ContentType="application/vnd.openxmlformats-officedocument.presentationml.tags+xml"/>
  <Override PartName="/ppt/tags/tag191.xml" ContentType="application/vnd.openxmlformats-officedocument.presentationml.tags+xml"/>
  <Override PartName="/ppt/tags/tag192.xml" ContentType="application/vnd.openxmlformats-officedocument.presentationml.tags+xml"/>
  <Override PartName="/ppt/tags/tag193.xml" ContentType="application/vnd.openxmlformats-officedocument.presentationml.tags+xml"/>
  <Override PartName="/ppt/tags/tag194.xml" ContentType="application/vnd.openxmlformats-officedocument.presentationml.tags+xml"/>
  <Override PartName="/ppt/tags/tag195.xml" ContentType="application/vnd.openxmlformats-officedocument.presentationml.tags+xml"/>
  <Override PartName="/ppt/tags/tag196.xml" ContentType="application/vnd.openxmlformats-officedocument.presentationml.tags+xml"/>
  <Override PartName="/ppt/tags/tag197.xml" ContentType="application/vnd.openxmlformats-officedocument.presentationml.tags+xml"/>
  <Override PartName="/ppt/tags/tag198.xml" ContentType="application/vnd.openxmlformats-officedocument.presentationml.tags+xml"/>
  <Override PartName="/ppt/tags/tag19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00.xml" ContentType="application/vnd.openxmlformats-officedocument.presentationml.tags+xml"/>
  <Override PartName="/ppt/tags/tag201.xml" ContentType="application/vnd.openxmlformats-officedocument.presentationml.tags+xml"/>
  <Override PartName="/ppt/tags/tag202.xml" ContentType="application/vnd.openxmlformats-officedocument.presentationml.tags+xml"/>
  <Override PartName="/ppt/tags/tag203.xml" ContentType="application/vnd.openxmlformats-officedocument.presentationml.tags+xml"/>
  <Override PartName="/ppt/tags/tag204.xml" ContentType="application/vnd.openxmlformats-officedocument.presentationml.tags+xml"/>
  <Override PartName="/ppt/tags/tag205.xml" ContentType="application/vnd.openxmlformats-officedocument.presentationml.tags+xml"/>
  <Override PartName="/ppt/tags/tag206.xml" ContentType="application/vnd.openxmlformats-officedocument.presentationml.tags+xml"/>
  <Override PartName="/ppt/tags/tag207.xml" ContentType="application/vnd.openxmlformats-officedocument.presentationml.tags+xml"/>
  <Override PartName="/ppt/tags/tag208.xml" ContentType="application/vnd.openxmlformats-officedocument.presentationml.tags+xml"/>
  <Override PartName="/ppt/tags/tag209.xml" ContentType="application/vnd.openxmlformats-officedocument.presentationml.tags+xml"/>
  <Override PartName="/ppt/tags/tag21.xml" ContentType="application/vnd.openxmlformats-officedocument.presentationml.tags+xml"/>
  <Override PartName="/ppt/tags/tag210.xml" ContentType="application/vnd.openxmlformats-officedocument.presentationml.tags+xml"/>
  <Override PartName="/ppt/tags/tag211.xml" ContentType="application/vnd.openxmlformats-officedocument.presentationml.tags+xml"/>
  <Override PartName="/ppt/tags/tag212.xml" ContentType="application/vnd.openxmlformats-officedocument.presentationml.tags+xml"/>
  <Override PartName="/ppt/tags/tag213.xml" ContentType="application/vnd.openxmlformats-officedocument.presentationml.tags+xml"/>
  <Override PartName="/ppt/tags/tag214.xml" ContentType="application/vnd.openxmlformats-officedocument.presentationml.tags+xml"/>
  <Override PartName="/ppt/tags/tag215.xml" ContentType="application/vnd.openxmlformats-officedocument.presentationml.tags+xml"/>
  <Override PartName="/ppt/tags/tag216.xml" ContentType="application/vnd.openxmlformats-officedocument.presentationml.tags+xml"/>
  <Override PartName="/ppt/tags/tag217.xml" ContentType="application/vnd.openxmlformats-officedocument.presentationml.tags+xml"/>
  <Override PartName="/ppt/tags/tag218.xml" ContentType="application/vnd.openxmlformats-officedocument.presentationml.tags+xml"/>
  <Override PartName="/ppt/tags/tag219.xml" ContentType="application/vnd.openxmlformats-officedocument.presentationml.tags+xml"/>
  <Override PartName="/ppt/tags/tag22.xml" ContentType="application/vnd.openxmlformats-officedocument.presentationml.tags+xml"/>
  <Override PartName="/ppt/tags/tag220.xml" ContentType="application/vnd.openxmlformats-officedocument.presentationml.tags+xml"/>
  <Override PartName="/ppt/tags/tag221.xml" ContentType="application/vnd.openxmlformats-officedocument.presentationml.tags+xml"/>
  <Override PartName="/ppt/tags/tag2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tags/tag9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2" r:id="rId3"/>
  </p:sldMasterIdLst>
  <p:notesMasterIdLst>
    <p:notesMasterId r:id="rId5"/>
  </p:notesMasterIdLst>
  <p:sldIdLst>
    <p:sldId id="410" r:id="rId4"/>
    <p:sldId id="411" r:id="rId6"/>
    <p:sldId id="359" r:id="rId7"/>
    <p:sldId id="360" r:id="rId8"/>
    <p:sldId id="412" r:id="rId9"/>
    <p:sldId id="414" r:id="rId10"/>
    <p:sldId id="423" r:id="rId11"/>
    <p:sldId id="413" r:id="rId12"/>
    <p:sldId id="415" r:id="rId13"/>
    <p:sldId id="361" r:id="rId14"/>
    <p:sldId id="425" r:id="rId15"/>
    <p:sldId id="362" r:id="rId16"/>
    <p:sldId id="426" r:id="rId17"/>
    <p:sldId id="416" r:id="rId18"/>
    <p:sldId id="427" r:id="rId19"/>
    <p:sldId id="428" r:id="rId20"/>
    <p:sldId id="419" r:id="rId21"/>
    <p:sldId id="420" r:id="rId22"/>
    <p:sldId id="421" r:id="rId23"/>
    <p:sldId id="429" r:id="rId24"/>
    <p:sldId id="418" r:id="rId25"/>
    <p:sldId id="386" r:id="rId26"/>
    <p:sldId id="286" r:id="rId27"/>
    <p:sldId id="258" r:id="rId28"/>
    <p:sldId id="259" r:id="rId29"/>
    <p:sldId id="260" r:id="rId30"/>
    <p:sldId id="261" r:id="rId31"/>
    <p:sldId id="329" r:id="rId32"/>
  </p:sldIdLst>
  <p:sldSz cx="9144000" cy="5143500" type="screen16x9"/>
  <p:notesSz cx="6858000" cy="9144000"/>
  <p:custDataLst>
    <p:tags r:id="rId37"/>
  </p:custDataLst>
  <p:defaultTextStyle>
    <a:defPPr>
      <a:defRPr lang="zh-CN"/>
    </a:defPPr>
    <a:lvl1pPr marL="0" lvl="0"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1620" userDrawn="1">
          <p15:clr>
            <a:srgbClr val="A4A3A4"/>
          </p15:clr>
        </p15:guide>
        <p15:guide id="2" pos="2880" userDrawn="1">
          <p15:clr>
            <a:srgbClr val="A4A3A4"/>
          </p15:clr>
        </p15:guide>
        <p15:guide id="1" orient="horz" pos="1713" userDrawn="1">
          <p15:clr>
            <a:srgbClr val="A4A3A4"/>
          </p15:clr>
        </p15:guide>
        <p15:guide id="2" pos="2867"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Windows 用户" initials="W用" lastIdx="0" clrIdx="0"/>
  <p:cmAuthor id="1" name="admin" initials="a" lastIdx="0" clrIdx="0"/>
  <p:cmAuthor id="2" name="作者" initials="A" lastIdx="0" clrIdx="1"/>
  <p:cmAuthor id="3" name="微软用户" initials="微" lastIdx="0" clrIdx="0"/>
  <p:cmAuthor id="4" name="新课标第一网" initials="新" lastIdx="0" clrIdx="0"/>
  <p:cmAuthor id="5" name="www.xkb1.com" initials="w" lastIdx="0" clrIdx="1"/>
  <p:cmAuthor id="6" name="lenovo" initials="l" lastIdx="0" clrIdx="0"/>
  <p:cmAuthor id="7" name="xkb1.com" initials="x" lastIdx="0" clrIdx="0"/>
  <p:cmAuthor id="8" name="xiaoxuan Zeng" initials="x" lastIdx="0" clrIdx="0"/>
  <p:cmAuthor id="9" name="dongyu" initials="d" lastIdx="0" clrIdx="8"/>
  <p:cmAuthor id="10" name="PC" initials="P" lastIdx="0" clrIdx="9"/>
  <p:cmAuthor id="11" name="szchd2zx08" initials="s" lastIdx="0" clrIdx="10"/>
  <p:cmAuthor id="12" name="jinli" initials="j" lastIdx="0" clrIdx="0"/>
  <p:cmAuthor id="15" name="李丽" initials="李" lastIdx="0" clrIdx="14"/>
  <p:cmAuthor id="16" name="Nicole Li  李倩" initials="N" lastIdx="0" clrIdx="0"/>
  <p:cmAuthor id="18" name="222" initials="2" lastIdx="0" clrIdx="0"/>
  <p:cmAuthor id="20" name="hanying" initials="h" lastIdx="0" clrIdx="19"/>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49" d="100"/>
          <a:sy n="149" d="100"/>
        </p:scale>
        <p:origin x="-450" y="-84"/>
      </p:cViewPr>
      <p:guideLst>
        <p:guide orient="horz" pos="1620"/>
        <p:guide pos="2880"/>
        <p:guide orient="horz" pos="1713"/>
        <p:guide pos="2867"/>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 Type="http://schemas.openxmlformats.org/officeDocument/2006/relationships/slide" Target="slides/slide1.xml"/><Relationship Id="rId37" Type="http://schemas.openxmlformats.org/officeDocument/2006/relationships/tags" Target="tags/tag222.xml"/><Relationship Id="rId36" Type="http://schemas.openxmlformats.org/officeDocument/2006/relationships/commentAuthors" Target="commentAuthors.xml"/><Relationship Id="rId35" Type="http://schemas.openxmlformats.org/officeDocument/2006/relationships/tableStyles" Target="tableStyles.xml"/><Relationship Id="rId34" Type="http://schemas.openxmlformats.org/officeDocument/2006/relationships/viewProps" Target="viewProps.xml"/><Relationship Id="rId33" Type="http://schemas.openxmlformats.org/officeDocument/2006/relationships/presProps" Target="presProps.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ea typeface="黑体" panose="02010609060101010101" pitchFamily="49" charset="-122"/>
              </a:defRPr>
            </a:lvl1pPr>
          </a:lstStyle>
          <a:p>
            <a:endParaRPr lang="zh-CN" altLang="en-US" dirty="0"/>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ea typeface="黑体" panose="02010609060101010101" pitchFamily="49" charset="-122"/>
              </a:defRPr>
            </a:lvl1pPr>
          </a:lstStyle>
          <a:p>
            <a:fld id="{D2A48B96-639E-45A3-A0BA-2464DFDB1FAA}" type="datetimeFigureOut">
              <a:rPr lang="zh-CN" altLang="en-US" smtClean="0"/>
            </a:fld>
            <a:endParaRPr lang="zh-CN" altLang="en-US" dirty="0"/>
          </a:p>
        </p:txBody>
      </p:sp>
      <p:sp>
        <p:nvSpPr>
          <p:cNvPr id="4" name="幻灯片图像占位符 3"/>
          <p:cNvSpPr>
            <a:spLocks noGrp="1" noRot="1" noChangeAspect="1"/>
          </p:cNvSpPr>
          <p:nvPr>
            <p:ph type="sldImg" idx="2"/>
          </p:nvPr>
        </p:nvSpPr>
        <p:spPr>
          <a:xfrm>
            <a:off x="686280" y="1143000"/>
            <a:ext cx="5485440" cy="3086100"/>
          </a:xfrm>
          <a:prstGeom prst="rect">
            <a:avLst/>
          </a:prstGeom>
          <a:noFill/>
          <a:ln w="12700">
            <a:solidFill>
              <a:prstClr val="black"/>
            </a:solidFill>
          </a:ln>
        </p:spPr>
        <p:txBody>
          <a:bodyPr vert="horz" lIns="91440" tIns="45720" rIns="91440" bIns="45720" rtlCol="0" anchor="ctr"/>
          <a:lstStyle/>
          <a:p>
            <a:endParaRPr lang="zh-CN" altLang="en-US" dirty="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dirty="0" smtClean="0"/>
              <a:t>单击此处编辑母版文本样式</a:t>
            </a:r>
            <a:endParaRPr lang="zh-CN" altLang="en-US" dirty="0" smtClean="0"/>
          </a:p>
          <a:p>
            <a:pPr lvl="1"/>
            <a:r>
              <a:rPr lang="zh-CN" altLang="en-US" dirty="0" smtClean="0"/>
              <a:t>第二级</a:t>
            </a:r>
            <a:endParaRPr lang="zh-CN" altLang="en-US" dirty="0" smtClean="0"/>
          </a:p>
          <a:p>
            <a:pPr lvl="2"/>
            <a:r>
              <a:rPr lang="zh-CN" altLang="en-US" dirty="0" smtClean="0"/>
              <a:t>第三级</a:t>
            </a:r>
            <a:endParaRPr lang="zh-CN" altLang="en-US" dirty="0" smtClean="0"/>
          </a:p>
          <a:p>
            <a:pPr lvl="3"/>
            <a:r>
              <a:rPr lang="zh-CN" altLang="en-US" dirty="0" smtClean="0"/>
              <a:t>第四级</a:t>
            </a:r>
            <a:endParaRPr lang="zh-CN" altLang="en-US" dirty="0" smtClean="0"/>
          </a:p>
          <a:p>
            <a:pPr lvl="4"/>
            <a:r>
              <a:rPr lang="zh-CN" altLang="en-US" dirty="0" smtClean="0"/>
              <a:t>第五级</a:t>
            </a:r>
            <a:endParaRPr lang="zh-CN" altLang="en-US" dirty="0"/>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ea typeface="黑体" panose="02010609060101010101" pitchFamily="49" charset="-122"/>
              </a:defRPr>
            </a:lvl1pPr>
          </a:lstStyle>
          <a:p>
            <a:endParaRPr lang="zh-CN" altLang="en-US" dirty="0"/>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ea typeface="黑体" panose="02010609060101010101" pitchFamily="49" charset="-122"/>
              </a:defRPr>
            </a:lvl1pPr>
          </a:lstStyle>
          <a:p>
            <a:fld id="{A6837353-30EB-4A48-80EB-173D804AEFBD}" type="slidenum">
              <a:rPr lang="zh-CN" altLang="en-US" smtClean="0"/>
            </a:fld>
            <a:endParaRPr lang="zh-CN" alt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黑体" panose="02010609060101010101" pitchFamily="49" charset="-122"/>
        <a:cs typeface="+mn-cs"/>
      </a:defRPr>
    </a:lvl1pPr>
    <a:lvl2pPr marL="457200" algn="l" defTabSz="914400" rtl="0" eaLnBrk="1" latinLnBrk="0" hangingPunct="1">
      <a:defRPr sz="1200" kern="1200">
        <a:solidFill>
          <a:schemeClr val="tx1"/>
        </a:solidFill>
        <a:latin typeface="+mn-lt"/>
        <a:ea typeface="黑体" panose="02010609060101010101" pitchFamily="49" charset="-122"/>
        <a:cs typeface="+mn-cs"/>
      </a:defRPr>
    </a:lvl2pPr>
    <a:lvl3pPr marL="914400" algn="l" defTabSz="914400" rtl="0" eaLnBrk="1" latinLnBrk="0" hangingPunct="1">
      <a:defRPr sz="1200" kern="1200">
        <a:solidFill>
          <a:schemeClr val="tx1"/>
        </a:solidFill>
        <a:latin typeface="+mn-lt"/>
        <a:ea typeface="黑体" panose="02010609060101010101" pitchFamily="49" charset="-122"/>
        <a:cs typeface="+mn-cs"/>
      </a:defRPr>
    </a:lvl3pPr>
    <a:lvl4pPr marL="1371600" algn="l" defTabSz="914400" rtl="0" eaLnBrk="1" latinLnBrk="0" hangingPunct="1">
      <a:defRPr sz="1200" kern="1200">
        <a:solidFill>
          <a:schemeClr val="tx1"/>
        </a:solidFill>
        <a:latin typeface="+mn-lt"/>
        <a:ea typeface="黑体" panose="02010609060101010101" pitchFamily="49" charset="-122"/>
        <a:cs typeface="+mn-cs"/>
      </a:defRPr>
    </a:lvl4pPr>
    <a:lvl5pPr marL="1828800" algn="l" defTabSz="914400" rtl="0" eaLnBrk="1" latinLnBrk="0" hangingPunct="1">
      <a:defRPr sz="1200" kern="1200">
        <a:solidFill>
          <a:schemeClr val="tx1"/>
        </a:solidFill>
        <a:latin typeface="+mn-lt"/>
        <a:ea typeface="黑体" panose="02010609060101010101" pitchFamily="49"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4" Type="http://schemas.openxmlformats.org/officeDocument/2006/relationships/tags" Target="../tags/tag41.xml"/><Relationship Id="rId3" Type="http://schemas.openxmlformats.org/officeDocument/2006/relationships/tags" Target="../tags/tag40.xml"/><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幻灯片图像占位符 1"/>
          <p:cNvSpPr>
            <a:spLocks noGrp="1" noRot="1" noChangeAspect="1" noTextEdit="1"/>
          </p:cNvSpPr>
          <p:nvPr>
            <p:ph type="sldImg"/>
            <p:custDataLst>
              <p:tags r:id="rId3"/>
            </p:custDataLst>
          </p:nvPr>
        </p:nvSpPr>
        <p:spPr>
          <a:xfrm>
            <a:off x="685800" y="1143000"/>
            <a:ext cx="5486400" cy="3086100"/>
          </a:xfrm>
          <a:ln>
            <a:solidFill>
              <a:srgbClr val="000000">
                <a:alpha val="100000"/>
              </a:srgbClr>
            </a:solidFill>
            <a:miter lim="800000"/>
          </a:ln>
        </p:spPr>
      </p:sp>
      <p:sp>
        <p:nvSpPr>
          <p:cNvPr id="7171" name="备注占位符 2"/>
          <p:cNvSpPr>
            <a:spLocks noGrp="1"/>
          </p:cNvSpPr>
          <p:nvPr>
            <p:ph type="body" idx="1"/>
            <p:custDataLst>
              <p:tags r:id="rId4"/>
            </p:custDataLst>
          </p:nvPr>
        </p:nvSpPr>
        <p:spPr>
          <a:noFill/>
          <a:ln>
            <a:noFill/>
          </a:ln>
        </p:spPr>
        <p:txBody>
          <a:bodyPr wrap="square" lIns="91440" tIns="45720" rIns="91440" bIns="45720" anchor="t" anchorCtr="0"/>
          <a:lstStyle/>
          <a:p>
            <a:pPr lvl="0"/>
            <a:r>
              <a:rPr lang="zh-CN" altLang="en-US" dirty="0"/>
              <a:t> </a:t>
            </a:r>
            <a:endParaRPr lang="zh-CN" alt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685800" y="1143000"/>
            <a:ext cx="5486400" cy="30861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A6837353-30EB-4A48-80EB-173D804AEFBD}" type="slidenum">
              <a:rPr lang="zh-CN" altLang="en-US" smtClean="0"/>
            </a:fld>
            <a:endParaRPr lang="zh-CN" altLang="en-US" dirty="0"/>
          </a:p>
        </p:txBody>
      </p:sp>
    </p:spTree>
  </p:cSld>
  <p:clrMapOvr>
    <a:masterClrMapping/>
  </p:clrMapOvr>
</p:notes>
</file>

<file path=ppt/slideLayouts/_rels/slideLayout1.xml.rels><?xml version="1.0" encoding="UTF-8" standalone="yes"?>
<Relationships xmlns="http://schemas.openxmlformats.org/package/2006/relationships"><Relationship Id="rId4" Type="http://schemas.openxmlformats.org/officeDocument/2006/relationships/tags" Target="../tags/tag3.xml"/><Relationship Id="rId3" Type="http://schemas.openxmlformats.org/officeDocument/2006/relationships/tags" Target="../tags/tag2.xml"/><Relationship Id="rId2" Type="http://schemas.openxmlformats.org/officeDocument/2006/relationships/tags" Target="../tags/tag1.xml"/><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4" Type="http://schemas.openxmlformats.org/officeDocument/2006/relationships/tags" Target="../tags/tag30.xml"/><Relationship Id="rId3" Type="http://schemas.openxmlformats.org/officeDocument/2006/relationships/tags" Target="../tags/tag29.xml"/><Relationship Id="rId2" Type="http://schemas.openxmlformats.org/officeDocument/2006/relationships/tags" Target="../tags/tag28.xml"/><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4" Type="http://schemas.openxmlformats.org/officeDocument/2006/relationships/tags" Target="../tags/tag33.xml"/><Relationship Id="rId3" Type="http://schemas.openxmlformats.org/officeDocument/2006/relationships/tags" Target="../tags/tag32.xml"/><Relationship Id="rId2" Type="http://schemas.openxmlformats.org/officeDocument/2006/relationships/tags" Target="../tags/tag31.xml"/><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tags" Target="../tags/tag34.xm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4" Type="http://schemas.openxmlformats.org/officeDocument/2006/relationships/tags" Target="../tags/tag6.xml"/><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4" Type="http://schemas.openxmlformats.org/officeDocument/2006/relationships/tags" Target="../tags/tag9.xml"/><Relationship Id="rId3" Type="http://schemas.openxmlformats.org/officeDocument/2006/relationships/tags" Target="../tags/tag8.xml"/><Relationship Id="rId2" Type="http://schemas.openxmlformats.org/officeDocument/2006/relationships/tags" Target="../tags/tag7.xml"/><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4" Type="http://schemas.openxmlformats.org/officeDocument/2006/relationships/tags" Target="../tags/tag12.xml"/><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4" Type="http://schemas.openxmlformats.org/officeDocument/2006/relationships/tags" Target="../tags/tag15.xml"/><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4" Type="http://schemas.openxmlformats.org/officeDocument/2006/relationships/tags" Target="../tags/tag18.xml"/><Relationship Id="rId3" Type="http://schemas.openxmlformats.org/officeDocument/2006/relationships/tags" Target="../tags/tag17.xml"/><Relationship Id="rId2" Type="http://schemas.openxmlformats.org/officeDocument/2006/relationships/tags" Target="../tags/tag16.xml"/><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4" Type="http://schemas.openxmlformats.org/officeDocument/2006/relationships/tags" Target="../tags/tag21.xml"/><Relationship Id="rId3" Type="http://schemas.openxmlformats.org/officeDocument/2006/relationships/tags" Target="../tags/tag20.xml"/><Relationship Id="rId2" Type="http://schemas.openxmlformats.org/officeDocument/2006/relationships/tags" Target="../tags/tag19.xml"/><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4" Type="http://schemas.openxmlformats.org/officeDocument/2006/relationships/tags" Target="../tags/tag24.xml"/><Relationship Id="rId3" Type="http://schemas.openxmlformats.org/officeDocument/2006/relationships/tags" Target="../tags/tag23.xml"/><Relationship Id="rId2" Type="http://schemas.openxmlformats.org/officeDocument/2006/relationships/tags" Target="../tags/tag22.xml"/><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4" Type="http://schemas.openxmlformats.org/officeDocument/2006/relationships/tags" Target="../tags/tag27.xml"/><Relationship Id="rId3" Type="http://schemas.openxmlformats.org/officeDocument/2006/relationships/tags" Target="../tags/tag26.xml"/><Relationship Id="rId2" Type="http://schemas.openxmlformats.org/officeDocument/2006/relationships/tags" Target="../tags/tag25.xml"/><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新课导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a:latin typeface="黑体" panose="02010609060101010101" pitchFamily="49" charset="-122"/>
                <a:ea typeface="黑体" panose="02010609060101010101" pitchFamily="49" charset="-122"/>
              </a:rPr>
              <a:t>新课导入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学习任务三">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学习任务三</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学习任务四">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学习任务四</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边框">
    <p:spTree>
      <p:nvGrpSpPr>
        <p:cNvPr id="1" name=""/>
        <p:cNvGrpSpPr/>
        <p:nvPr/>
      </p:nvGrpSpPr>
      <p:grpSpPr>
        <a:xfrm>
          <a:off x="0" y="0"/>
          <a:ext cx="0" cy="0"/>
          <a:chOff x="0" y="0"/>
          <a:chExt cx="0" cy="0"/>
        </a:xfrm>
      </p:grpSpPr>
      <p:sp>
        <p:nvSpPr>
          <p:cNvPr id="6" name="矩形 5"/>
          <p:cNvSpPr/>
          <p:nvPr userDrawn="1">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课后作业">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学习目标">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5"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学习目标</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课堂总结">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5"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课堂总结</a:t>
            </a:r>
            <a:endParaRPr lang="zh-CN" altLang="en-US" sz="2400" dirty="0">
              <a:latin typeface="黑体" panose="02010609060101010101" pitchFamily="49" charset="-122"/>
              <a:ea typeface="黑体" panose="02010609060101010101" pitchFamily="49" charset="-122"/>
            </a:endParaRPr>
          </a:p>
        </p:txBody>
      </p:sp>
      <p:grpSp>
        <p:nvGrpSpPr>
          <p:cNvPr id="6" name="组合 5"/>
          <p:cNvGrpSpPr/>
          <p:nvPr userDrawn="1"/>
        </p:nvGrpSpPr>
        <p:grpSpPr>
          <a:xfrm>
            <a:off x="294084" y="195486"/>
            <a:ext cx="1685628" cy="354827"/>
            <a:chOff x="392112" y="375411"/>
            <a:chExt cx="2247503" cy="473102"/>
          </a:xfrm>
        </p:grpSpPr>
        <p:sp>
          <p:nvSpPr>
            <p:cNvPr id="8" name="菱形 7"/>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9" name="直接连接符 8"/>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相关史事">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相关史事</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知识链接">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知识链接</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知识探究">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知识探究</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当堂训练">
    <p:bg>
      <p:bgPr>
        <a:solidFill>
          <a:schemeClr val="bg2"/>
        </a:solidFill>
        <a:effectLst/>
      </p:bgPr>
    </p:bg>
    <p:spTree>
      <p:nvGrpSpPr>
        <p:cNvPr id="1" name=""/>
        <p:cNvGrpSpPr/>
        <p:nvPr/>
      </p:nvGrpSpPr>
      <p:grpSpPr>
        <a:xfrm>
          <a:off x="0" y="0"/>
          <a:ext cx="0" cy="0"/>
          <a:chOff x="0" y="0"/>
          <a:chExt cx="0" cy="0"/>
        </a:xfrm>
      </p:grpSpPr>
      <p:sp>
        <p:nvSpPr>
          <p:cNvPr id="4" name="文本框 5"/>
          <p:cNvSpPr txBox="1"/>
          <p:nvPr userDrawn="1"/>
        </p:nvSpPr>
        <p:spPr>
          <a:xfrm>
            <a:off x="621888" y="96858"/>
            <a:ext cx="1656184"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当堂训练</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1685628" cy="354827"/>
            <a:chOff x="392112" y="375411"/>
            <a:chExt cx="2247503" cy="473102"/>
          </a:xfrm>
        </p:grpSpPr>
        <p:sp>
          <p:nvSpPr>
            <p:cNvPr id="6" name="菱形 5"/>
            <p:cNvSpPr/>
            <p:nvPr>
              <p:custDataLst>
                <p:tags r:id="rId2"/>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3"/>
              </p:custDataLst>
            </p:nvPr>
          </p:nvCxnSpPr>
          <p:spPr>
            <a:xfrm>
              <a:off x="421415" y="848513"/>
              <a:ext cx="2218200"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cxnSp>
        <p:nvCxnSpPr>
          <p:cNvPr id="9" name="直接连接符 8"/>
          <p:cNvCxnSpPr/>
          <p:nvPr userDrawn="1">
            <p:custDataLst>
              <p:tags r:id="rId4"/>
            </p:custDataLst>
          </p:nvPr>
        </p:nvCxnSpPr>
        <p:spPr>
          <a:xfrm>
            <a:off x="0" y="699542"/>
            <a:ext cx="9144000" cy="0"/>
          </a:xfrm>
          <a:prstGeom prst="line">
            <a:avLst/>
          </a:prstGeom>
          <a:ln w="44450">
            <a:solidFill>
              <a:srgbClr val="E0F1EF"/>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学习任务一">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学习任务一</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学习任务二">
    <p:bg>
      <p:bgPr>
        <a:solidFill>
          <a:schemeClr val="bg2"/>
        </a:solidFill>
        <a:effectLst/>
      </p:bgPr>
    </p:bg>
    <p:spTree>
      <p:nvGrpSpPr>
        <p:cNvPr id="1" name=""/>
        <p:cNvGrpSpPr/>
        <p:nvPr/>
      </p:nvGrpSpPr>
      <p:grpSpPr>
        <a:xfrm>
          <a:off x="0" y="0"/>
          <a:ext cx="0" cy="0"/>
          <a:chOff x="0" y="0"/>
          <a:chExt cx="0" cy="0"/>
        </a:xfrm>
      </p:grpSpPr>
      <p:sp>
        <p:nvSpPr>
          <p:cNvPr id="7" name="矩形 6"/>
          <p:cNvSpPr/>
          <p:nvPr>
            <p:custDataLst>
              <p:tags r:id="rId2"/>
            </p:custDataLst>
          </p:nvPr>
        </p:nvSpPr>
        <p:spPr>
          <a:xfrm>
            <a:off x="285750" y="704854"/>
            <a:ext cx="8602266" cy="4130279"/>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74" tIns="34289" rIns="68574" bIns="34289" rtlCol="0" anchor="ctr"/>
          <a:lstStyle/>
          <a:p>
            <a:pPr algn="ctr" fontAlgn="base"/>
            <a:endParaRPr lang="zh-CN" altLang="en-US" sz="100" strike="noStrike" noProof="1"/>
          </a:p>
        </p:txBody>
      </p:sp>
      <p:sp>
        <p:nvSpPr>
          <p:cNvPr id="4" name="文本框 5"/>
          <p:cNvSpPr txBox="1"/>
          <p:nvPr userDrawn="1"/>
        </p:nvSpPr>
        <p:spPr>
          <a:xfrm>
            <a:off x="621888" y="96858"/>
            <a:ext cx="1933888" cy="438580"/>
          </a:xfrm>
          <a:prstGeom prst="rect">
            <a:avLst/>
          </a:prstGeom>
          <a:noFill/>
        </p:spPr>
        <p:txBody>
          <a:bodyPr wrap="square" lIns="68574" tIns="34289" rIns="68574" bIns="34289" rtlCol="0">
            <a:spAutoFit/>
          </a:bodyPr>
          <a:lstStyle/>
          <a:p>
            <a:r>
              <a:rPr lang="zh-CN" altLang="en-US" sz="2400" dirty="0" smtClean="0">
                <a:latin typeface="黑体" panose="02010609060101010101" pitchFamily="49" charset="-122"/>
                <a:ea typeface="黑体" panose="02010609060101010101" pitchFamily="49" charset="-122"/>
              </a:rPr>
              <a:t>学习任务二</a:t>
            </a:r>
            <a:endParaRPr lang="zh-CN" altLang="en-US" sz="2400" dirty="0">
              <a:latin typeface="黑体" panose="02010609060101010101" pitchFamily="49" charset="-122"/>
              <a:ea typeface="黑体" panose="02010609060101010101" pitchFamily="49" charset="-122"/>
            </a:endParaRPr>
          </a:p>
        </p:txBody>
      </p:sp>
      <p:grpSp>
        <p:nvGrpSpPr>
          <p:cNvPr id="5" name="组合 4"/>
          <p:cNvGrpSpPr/>
          <p:nvPr userDrawn="1"/>
        </p:nvGrpSpPr>
        <p:grpSpPr>
          <a:xfrm>
            <a:off x="294084" y="195486"/>
            <a:ext cx="2045668" cy="354827"/>
            <a:chOff x="392112" y="375411"/>
            <a:chExt cx="2727556" cy="473102"/>
          </a:xfrm>
        </p:grpSpPr>
        <p:sp>
          <p:nvSpPr>
            <p:cNvPr id="6" name="菱形 5"/>
            <p:cNvSpPr/>
            <p:nvPr>
              <p:custDataLst>
                <p:tags r:id="rId3"/>
              </p:custDataLst>
            </p:nvPr>
          </p:nvSpPr>
          <p:spPr>
            <a:xfrm>
              <a:off x="392112" y="375411"/>
              <a:ext cx="384000" cy="384000"/>
            </a:xfrm>
            <a:prstGeom prst="diamond">
              <a:avLst/>
            </a:prstGeom>
            <a:solidFill>
              <a:srgbClr val="009FB0"/>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defRPr/>
              </a:pPr>
              <a:endParaRPr kumimoji="1" lang="zh-CN" altLang="en-US" sz="100" strike="noStrike" noProof="1">
                <a:ln>
                  <a:solidFill>
                    <a:srgbClr val="E6A774"/>
                  </a:solidFill>
                </a:ln>
                <a:solidFill>
                  <a:srgbClr val="E6A774"/>
                </a:solidFill>
              </a:endParaRPr>
            </a:p>
          </p:txBody>
        </p:sp>
        <p:cxnSp>
          <p:nvCxnSpPr>
            <p:cNvPr id="8" name="直接连接符 7"/>
            <p:cNvCxnSpPr/>
            <p:nvPr>
              <p:custDataLst>
                <p:tags r:id="rId4"/>
              </p:custDataLst>
            </p:nvPr>
          </p:nvCxnSpPr>
          <p:spPr>
            <a:xfrm>
              <a:off x="421415" y="848513"/>
              <a:ext cx="2698253" cy="0"/>
            </a:xfrm>
            <a:prstGeom prst="line">
              <a:avLst/>
            </a:prstGeom>
            <a:ln w="31750">
              <a:solidFill>
                <a:srgbClr val="009FB0"/>
              </a:solidFill>
            </a:ln>
          </p:spPr>
          <p:style>
            <a:lnRef idx="1">
              <a:schemeClr val="accent1"/>
            </a:lnRef>
            <a:fillRef idx="0">
              <a:schemeClr val="accent1"/>
            </a:fillRef>
            <a:effectRef idx="0">
              <a:schemeClr val="accent1"/>
            </a:effectRef>
            <a:fontRef idx="minor">
              <a:schemeClr val="tx1"/>
            </a:fontRef>
          </p:style>
        </p:cxnSp>
      </p:gr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5" Type="http://schemas.openxmlformats.org/officeDocument/2006/relationships/theme" Target="../theme/theme1.xml"/><Relationship Id="rId14" Type="http://schemas.openxmlformats.org/officeDocument/2006/relationships/image" Target="../media/image1.png"/><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6" Type="http://schemas.openxmlformats.org/officeDocument/2006/relationships/theme" Target="../theme/theme2.xml"/><Relationship Id="rId5" Type="http://schemas.openxmlformats.org/officeDocument/2006/relationships/image" Target="../media/image3.png"/><Relationship Id="rId4" Type="http://schemas.openxmlformats.org/officeDocument/2006/relationships/tags" Target="../tags/tag36.xml"/><Relationship Id="rId3" Type="http://schemas.openxmlformats.org/officeDocument/2006/relationships/image" Target="../media/image2.png"/><Relationship Id="rId2" Type="http://schemas.openxmlformats.org/officeDocument/2006/relationships/tags" Target="../tags/tag35.xml"/><Relationship Id="rId1"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2" name="Picture 2" descr="C:\Users\Administrator\Desktop\初中七彩课堂图标.png"/>
          <p:cNvPicPr>
            <a:picLocks noChangeAspect="1" noChangeArrowheads="1"/>
          </p:cNvPicPr>
          <p:nvPr userDrawn="1"/>
        </p:nvPicPr>
        <p:blipFill>
          <a:blip r:embed="rId14" cstate="print">
            <a:extLst>
              <a:ext uri="{28A0092B-C50C-407E-A947-70E740481C1C}">
                <a14:useLocalDpi xmlns:a14="http://schemas.microsoft.com/office/drawing/2010/main" val="0"/>
              </a:ext>
            </a:extLst>
          </a:blip>
          <a:srcRect/>
          <a:stretch>
            <a:fillRect/>
          </a:stretch>
        </p:blipFill>
        <p:spPr bwMode="auto">
          <a:xfrm>
            <a:off x="7524750" y="123190"/>
            <a:ext cx="1320165" cy="533400"/>
          </a:xfrm>
          <a:prstGeom prst="rect">
            <a:avLst/>
          </a:prstGeom>
          <a:noFill/>
          <a:extLst>
            <a:ext uri="{909E8E84-426E-40DD-AFC4-6F175D3DCCD1}">
              <a14:hiddenFill xmlns:a14="http://schemas.microsoft.com/office/drawing/2010/main">
                <a:solidFill>
                  <a:srgbClr val="FFFFFF"/>
                </a:solidFill>
              </a14:hiddenFill>
            </a:ext>
          </a:extLst>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4098" name="图片 6"/>
          <p:cNvPicPr>
            <a:picLocks noChangeAspect="1"/>
          </p:cNvPicPr>
          <p:nvPr>
            <p:custDataLst>
              <p:tags r:id="rId2"/>
            </p:custDataLst>
          </p:nvPr>
        </p:nvPicPr>
        <p:blipFill>
          <a:blip r:embed="rId3"/>
          <a:srcRect t="17557" b="14742"/>
          <a:stretch>
            <a:fillRect/>
          </a:stretch>
        </p:blipFill>
        <p:spPr>
          <a:xfrm>
            <a:off x="475060" y="238731"/>
            <a:ext cx="8102204" cy="4750594"/>
          </a:xfrm>
          <a:prstGeom prst="rect">
            <a:avLst/>
          </a:prstGeom>
          <a:noFill/>
          <a:ln w="9525">
            <a:noFill/>
          </a:ln>
        </p:spPr>
      </p:pic>
      <p:pic>
        <p:nvPicPr>
          <p:cNvPr id="4099" name="图片 2"/>
          <p:cNvPicPr>
            <a:picLocks noChangeAspect="1"/>
          </p:cNvPicPr>
          <p:nvPr>
            <p:custDataLst>
              <p:tags r:id="rId4"/>
            </p:custDataLst>
          </p:nvPr>
        </p:nvPicPr>
        <p:blipFill>
          <a:blip r:embed="rId5">
            <a:lum contrast="-12001"/>
          </a:blip>
          <a:srcRect t="40147" b="36667"/>
          <a:stretch>
            <a:fillRect/>
          </a:stretch>
        </p:blipFill>
        <p:spPr>
          <a:xfrm>
            <a:off x="2339579" y="1001115"/>
            <a:ext cx="4373165" cy="748904"/>
          </a:xfrm>
          <a:prstGeom prst="rect">
            <a:avLst/>
          </a:prstGeom>
          <a:noFill/>
          <a:ln w="9525">
            <a:noFill/>
          </a:ln>
        </p:spPr>
      </p:pic>
      <p:sp>
        <p:nvSpPr>
          <p:cNvPr id="2" name="TextBox 1"/>
          <p:cNvSpPr txBox="1"/>
          <p:nvPr/>
        </p:nvSpPr>
        <p:spPr>
          <a:xfrm>
            <a:off x="3338029" y="1059582"/>
            <a:ext cx="2376264" cy="523220"/>
          </a:xfrm>
          <a:prstGeom prst="rect">
            <a:avLst/>
          </a:prstGeom>
          <a:noFill/>
        </p:spPr>
        <p:txBody>
          <a:bodyPr wrap="square" rtlCol="0">
            <a:spAutoFit/>
          </a:bodyPr>
          <a:lstStyle/>
          <a:p>
            <a:pPr algn="ctr"/>
            <a:r>
              <a:rPr lang="zh-CN" altLang="en-US" sz="2800" b="1" dirty="0" smtClean="0">
                <a:latin typeface="黑体" panose="02010609060101010101" pitchFamily="49" charset="-122"/>
                <a:ea typeface="黑体" panose="02010609060101010101" pitchFamily="49" charset="-122"/>
              </a:rPr>
              <a:t>课后作业</a:t>
            </a:r>
            <a:endParaRPr lang="zh-CN" altLang="en-US" sz="2800" b="1" dirty="0">
              <a:latin typeface="黑体" panose="02010609060101010101" pitchFamily="49" charset="-122"/>
              <a:ea typeface="黑体" panose="02010609060101010101" pitchFamily="49" charset="-122"/>
            </a:endParaRPr>
          </a:p>
        </p:txBody>
      </p:sp>
    </p:spTree>
  </p:cSld>
  <p:clrMap bg1="lt1" tx1="dk1" bg2="lt2" tx2="dk2" accent1="accent1" accent2="accent2" accent3="accent3" accent4="accent4" accent5="accent5" accent6="accent6" hlink="hlink" folHlink="folHlink"/>
  <p:sldLayoutIdLst>
    <p:sldLayoutId id="2147483663" r:id="rId1"/>
  </p:sldLayoutIdLst>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hf sldNum="0" hdr="0" ftr="0" dt="0"/>
  <p:txStyles>
    <p:titleStyle>
      <a:lvl1pPr algn="l" defTabSz="514350" rtl="0" eaLnBrk="1" fontAlgn="auto" latinLnBrk="0" hangingPunct="1">
        <a:lnSpc>
          <a:spcPct val="100000"/>
        </a:lnSpc>
        <a:spcBef>
          <a:spcPct val="0"/>
        </a:spcBef>
        <a:buNone/>
        <a:defRPr sz="2000" b="1" u="none" strike="noStrike" kern="1200" cap="none" spc="225" normalizeH="0" baseline="0">
          <a:solidFill>
            <a:schemeClr val="tx1">
              <a:lumMod val="85000"/>
              <a:lumOff val="15000"/>
            </a:schemeClr>
          </a:solidFill>
          <a:uFillTx/>
          <a:latin typeface="+mj-lt"/>
          <a:ea typeface="+mj-ea"/>
          <a:cs typeface="+mj-cs"/>
        </a:defRPr>
      </a:lvl1pPr>
    </p:titleStyle>
    <p:bodyStyle>
      <a:lvl1pPr marL="128905" indent="-128905" algn="l" defTabSz="514350" rtl="0" eaLnBrk="1" fontAlgn="auto" latinLnBrk="0" hangingPunct="1">
        <a:lnSpc>
          <a:spcPct val="130000"/>
        </a:lnSpc>
        <a:spcBef>
          <a:spcPts val="0"/>
        </a:spcBef>
        <a:spcAft>
          <a:spcPts val="750"/>
        </a:spcAft>
        <a:buFont typeface="Arial" panose="020B0604020202020204" pitchFamily="34" charset="0"/>
        <a:buChar char="●"/>
        <a:defRPr sz="1000" u="none" strike="noStrike" kern="1200" cap="none" spc="113"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450"/>
        </a:spcAft>
        <a:buFont typeface="Arial" panose="020B0604020202020204" pitchFamily="34" charset="0"/>
        <a:buChar char="●"/>
        <a:tabLst>
          <a:tab pos="906145" algn="l"/>
          <a:tab pos="906145" algn="l"/>
          <a:tab pos="906145" algn="l"/>
          <a:tab pos="906145" algn="l"/>
        </a:tabLst>
        <a:defRPr sz="900" u="none" strike="noStrike" kern="1200" cap="none" spc="113"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450"/>
        </a:spcAft>
        <a:buFont typeface="Arial" panose="020B0604020202020204" pitchFamily="34" charset="0"/>
        <a:buChar char="●"/>
        <a:defRPr sz="900" u="none" strike="noStrike" kern="1200" cap="none" spc="113"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225"/>
        </a:spcAft>
        <a:buFont typeface="Wingdings" panose="05000000000000000000" charset="0"/>
        <a:buChar char=""/>
        <a:defRPr sz="800" u="none" strike="noStrike" kern="1200" cap="none" spc="113"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225"/>
        </a:spcAft>
        <a:buFont typeface="Arial" panose="020B0604020202020204" pitchFamily="34" charset="0"/>
        <a:buChar char="•"/>
        <a:defRPr sz="800" u="none" strike="noStrike" kern="1200" cap="none" spc="113"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6pPr>
      <a:lvl7pPr marL="167259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7pPr>
      <a:lvl8pPr marL="1929765"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8pPr>
      <a:lvl9pPr marL="2186940" indent="-128905" algn="l" defTabSz="514350" rtl="0" eaLnBrk="1" latinLnBrk="0" hangingPunct="1">
        <a:lnSpc>
          <a:spcPct val="90000"/>
        </a:lnSpc>
        <a:spcBef>
          <a:spcPct val="75000"/>
        </a:spcBef>
        <a:buFont typeface="Arial" panose="020B0604020202020204" pitchFamily="34" charset="0"/>
        <a:buChar char="•"/>
        <a:defRPr sz="1000" kern="1200">
          <a:solidFill>
            <a:schemeClr val="tx1"/>
          </a:solidFill>
          <a:latin typeface="+mn-lt"/>
          <a:ea typeface="+mn-ea"/>
          <a:cs typeface="+mn-cs"/>
        </a:defRPr>
      </a:lvl9pPr>
    </p:bodyStyle>
    <p:otherStyle>
      <a:defPPr>
        <a:defRPr lang="zh-CN"/>
      </a:defPPr>
      <a:lvl1pPr marL="0" algn="l" defTabSz="514350" rtl="0" eaLnBrk="1" latinLnBrk="0" hangingPunct="1">
        <a:defRPr sz="1000" kern="1200">
          <a:solidFill>
            <a:schemeClr val="tx1"/>
          </a:solidFill>
          <a:latin typeface="+mn-lt"/>
          <a:ea typeface="+mn-ea"/>
          <a:cs typeface="+mn-cs"/>
        </a:defRPr>
      </a:lvl1pPr>
      <a:lvl2pPr marL="257175" algn="l" defTabSz="514350" rtl="0" eaLnBrk="1" latinLnBrk="0" hangingPunct="1">
        <a:defRPr sz="1000" kern="1200">
          <a:solidFill>
            <a:schemeClr val="tx1"/>
          </a:solidFill>
          <a:latin typeface="+mn-lt"/>
          <a:ea typeface="+mn-ea"/>
          <a:cs typeface="+mn-cs"/>
        </a:defRPr>
      </a:lvl2pPr>
      <a:lvl3pPr marL="514350" algn="l" defTabSz="514350" rtl="0" eaLnBrk="1" latinLnBrk="0" hangingPunct="1">
        <a:defRPr sz="1000" kern="1200">
          <a:solidFill>
            <a:schemeClr val="tx1"/>
          </a:solidFill>
          <a:latin typeface="+mn-lt"/>
          <a:ea typeface="+mn-ea"/>
          <a:cs typeface="+mn-cs"/>
        </a:defRPr>
      </a:lvl3pPr>
      <a:lvl4pPr marL="771525" algn="l" defTabSz="514350" rtl="0" eaLnBrk="1" latinLnBrk="0" hangingPunct="1">
        <a:defRPr sz="1000" kern="1200">
          <a:solidFill>
            <a:schemeClr val="tx1"/>
          </a:solidFill>
          <a:latin typeface="+mn-lt"/>
          <a:ea typeface="+mn-ea"/>
          <a:cs typeface="+mn-cs"/>
        </a:defRPr>
      </a:lvl4pPr>
      <a:lvl5pPr marL="1028700" algn="l" defTabSz="514350" rtl="0" eaLnBrk="1" latinLnBrk="0" hangingPunct="1">
        <a:defRPr sz="1000" kern="1200">
          <a:solidFill>
            <a:schemeClr val="tx1"/>
          </a:solidFill>
          <a:latin typeface="+mn-lt"/>
          <a:ea typeface="+mn-ea"/>
          <a:cs typeface="+mn-cs"/>
        </a:defRPr>
      </a:lvl5pPr>
      <a:lvl6pPr marL="1285875" algn="l" defTabSz="514350" rtl="0" eaLnBrk="1" latinLnBrk="0" hangingPunct="1">
        <a:defRPr sz="1000" kern="1200">
          <a:solidFill>
            <a:schemeClr val="tx1"/>
          </a:solidFill>
          <a:latin typeface="+mn-lt"/>
          <a:ea typeface="+mn-ea"/>
          <a:cs typeface="+mn-cs"/>
        </a:defRPr>
      </a:lvl6pPr>
      <a:lvl7pPr marL="1543685" algn="l" defTabSz="514350" rtl="0" eaLnBrk="1" latinLnBrk="0" hangingPunct="1">
        <a:defRPr sz="1000" kern="1200">
          <a:solidFill>
            <a:schemeClr val="tx1"/>
          </a:solidFill>
          <a:latin typeface="+mn-lt"/>
          <a:ea typeface="+mn-ea"/>
          <a:cs typeface="+mn-cs"/>
        </a:defRPr>
      </a:lvl7pPr>
      <a:lvl8pPr marL="1800860" algn="l" defTabSz="514350" rtl="0" eaLnBrk="1" latinLnBrk="0" hangingPunct="1">
        <a:defRPr sz="1000" kern="1200">
          <a:solidFill>
            <a:schemeClr val="tx1"/>
          </a:solidFill>
          <a:latin typeface="+mn-lt"/>
          <a:ea typeface="+mn-ea"/>
          <a:cs typeface="+mn-cs"/>
        </a:defRPr>
      </a:lvl8pPr>
      <a:lvl9pPr marL="2058035" algn="l" defTabSz="514350" rtl="0" eaLnBrk="1" latinLnBrk="0" hangingPunct="1">
        <a:defRPr sz="10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13.xml"/><Relationship Id="rId5" Type="http://schemas.openxmlformats.org/officeDocument/2006/relationships/image" Target="../media/image5.jpeg"/><Relationship Id="rId4" Type="http://schemas.openxmlformats.org/officeDocument/2006/relationships/tags" Target="../tags/tag39.xml"/><Relationship Id="rId3" Type="http://schemas.openxmlformats.org/officeDocument/2006/relationships/image" Target="../media/image4.png"/><Relationship Id="rId2" Type="http://schemas.openxmlformats.org/officeDocument/2006/relationships/tags" Target="../tags/tag38.xml"/><Relationship Id="rId1" Type="http://schemas.openxmlformats.org/officeDocument/2006/relationships/tags" Target="../tags/tag37.xml"/></Relationships>
</file>

<file path=ppt/slides/_rels/slide10.xml.rels><?xml version="1.0" encoding="UTF-8" standalone="yes"?>
<Relationships xmlns="http://schemas.openxmlformats.org/package/2006/relationships"><Relationship Id="rId9" Type="http://schemas.openxmlformats.org/officeDocument/2006/relationships/image" Target="../media/image15.jpeg"/><Relationship Id="rId8" Type="http://schemas.openxmlformats.org/officeDocument/2006/relationships/tags" Target="../tags/tag101.xml"/><Relationship Id="rId7" Type="http://schemas.openxmlformats.org/officeDocument/2006/relationships/tags" Target="../tags/tag100.xml"/><Relationship Id="rId6" Type="http://schemas.openxmlformats.org/officeDocument/2006/relationships/tags" Target="../tags/tag99.xml"/><Relationship Id="rId5" Type="http://schemas.openxmlformats.org/officeDocument/2006/relationships/tags" Target="../tags/tag98.xml"/><Relationship Id="rId4" Type="http://schemas.openxmlformats.org/officeDocument/2006/relationships/slide" Target="slide1.xml"/><Relationship Id="rId3" Type="http://schemas.openxmlformats.org/officeDocument/2006/relationships/tags" Target="../tags/tag97.xml"/><Relationship Id="rId2" Type="http://schemas.openxmlformats.org/officeDocument/2006/relationships/tags" Target="../tags/tag96.xml"/><Relationship Id="rId10" Type="http://schemas.openxmlformats.org/officeDocument/2006/relationships/slideLayout" Target="../slideLayouts/slideLayout9.xml"/><Relationship Id="rId1" Type="http://schemas.openxmlformats.org/officeDocument/2006/relationships/tags" Target="../tags/tag95.xml"/></Relationships>
</file>

<file path=ppt/slides/_rels/slide11.xml.rels><?xml version="1.0" encoding="UTF-8" standalone="yes"?>
<Relationships xmlns="http://schemas.openxmlformats.org/package/2006/relationships"><Relationship Id="rId5" Type="http://schemas.openxmlformats.org/officeDocument/2006/relationships/slideLayout" Target="../slideLayouts/slideLayout9.xml"/><Relationship Id="rId4" Type="http://schemas.openxmlformats.org/officeDocument/2006/relationships/tags" Target="../tags/tag105.xml"/><Relationship Id="rId3" Type="http://schemas.openxmlformats.org/officeDocument/2006/relationships/tags" Target="../tags/tag104.xml"/><Relationship Id="rId2" Type="http://schemas.openxmlformats.org/officeDocument/2006/relationships/tags" Target="../tags/tag103.xml"/><Relationship Id="rId1" Type="http://schemas.openxmlformats.org/officeDocument/2006/relationships/tags" Target="../tags/tag102.xml"/></Relationships>
</file>

<file path=ppt/slides/_rels/slide12.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09.xml"/><Relationship Id="rId3" Type="http://schemas.openxmlformats.org/officeDocument/2006/relationships/tags" Target="../tags/tag108.xml"/><Relationship Id="rId2" Type="http://schemas.openxmlformats.org/officeDocument/2006/relationships/tags" Target="../tags/tag107.xml"/><Relationship Id="rId1" Type="http://schemas.openxmlformats.org/officeDocument/2006/relationships/tags" Target="../tags/tag106.xml"/></Relationships>
</file>

<file path=ppt/slides/_rels/slide13.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image" Target="../media/image17.png"/><Relationship Id="rId3" Type="http://schemas.openxmlformats.org/officeDocument/2006/relationships/tags" Target="../tags/tag111.xml"/><Relationship Id="rId2" Type="http://schemas.openxmlformats.org/officeDocument/2006/relationships/image" Target="../media/image16.png"/><Relationship Id="rId1" Type="http://schemas.openxmlformats.org/officeDocument/2006/relationships/tags" Target="../tags/tag110.xml"/></Relationships>
</file>

<file path=ppt/slides/_rels/slide14.xml.rels><?xml version="1.0" encoding="UTF-8" standalone="yes"?>
<Relationships xmlns="http://schemas.openxmlformats.org/package/2006/relationships"><Relationship Id="rId9" Type="http://schemas.openxmlformats.org/officeDocument/2006/relationships/tags" Target="../tags/tag120.xml"/><Relationship Id="rId8" Type="http://schemas.openxmlformats.org/officeDocument/2006/relationships/tags" Target="../tags/tag119.xml"/><Relationship Id="rId7" Type="http://schemas.openxmlformats.org/officeDocument/2006/relationships/tags" Target="../tags/tag118.xml"/><Relationship Id="rId6" Type="http://schemas.openxmlformats.org/officeDocument/2006/relationships/tags" Target="../tags/tag117.xml"/><Relationship Id="rId5" Type="http://schemas.openxmlformats.org/officeDocument/2006/relationships/tags" Target="../tags/tag116.xml"/><Relationship Id="rId4" Type="http://schemas.openxmlformats.org/officeDocument/2006/relationships/tags" Target="../tags/tag115.xml"/><Relationship Id="rId3" Type="http://schemas.openxmlformats.org/officeDocument/2006/relationships/tags" Target="../tags/tag114.xml"/><Relationship Id="rId23" Type="http://schemas.openxmlformats.org/officeDocument/2006/relationships/slideLayout" Target="../slideLayouts/slideLayout10.xml"/><Relationship Id="rId22" Type="http://schemas.openxmlformats.org/officeDocument/2006/relationships/tags" Target="../tags/tag133.xml"/><Relationship Id="rId21" Type="http://schemas.openxmlformats.org/officeDocument/2006/relationships/tags" Target="../tags/tag132.xml"/><Relationship Id="rId20" Type="http://schemas.openxmlformats.org/officeDocument/2006/relationships/tags" Target="../tags/tag131.xml"/><Relationship Id="rId2" Type="http://schemas.openxmlformats.org/officeDocument/2006/relationships/tags" Target="../tags/tag113.xml"/><Relationship Id="rId19" Type="http://schemas.openxmlformats.org/officeDocument/2006/relationships/tags" Target="../tags/tag130.xml"/><Relationship Id="rId18" Type="http://schemas.openxmlformats.org/officeDocument/2006/relationships/tags" Target="../tags/tag129.xml"/><Relationship Id="rId17" Type="http://schemas.openxmlformats.org/officeDocument/2006/relationships/tags" Target="../tags/tag128.xml"/><Relationship Id="rId16" Type="http://schemas.openxmlformats.org/officeDocument/2006/relationships/tags" Target="../tags/tag127.xml"/><Relationship Id="rId15" Type="http://schemas.openxmlformats.org/officeDocument/2006/relationships/tags" Target="../tags/tag126.xml"/><Relationship Id="rId14" Type="http://schemas.openxmlformats.org/officeDocument/2006/relationships/tags" Target="../tags/tag125.xml"/><Relationship Id="rId13" Type="http://schemas.openxmlformats.org/officeDocument/2006/relationships/tags" Target="../tags/tag124.xml"/><Relationship Id="rId12" Type="http://schemas.openxmlformats.org/officeDocument/2006/relationships/tags" Target="../tags/tag123.xml"/><Relationship Id="rId11" Type="http://schemas.openxmlformats.org/officeDocument/2006/relationships/tags" Target="../tags/tag122.xml"/><Relationship Id="rId10" Type="http://schemas.openxmlformats.org/officeDocument/2006/relationships/tags" Target="../tags/tag121.xml"/><Relationship Id="rId1" Type="http://schemas.openxmlformats.org/officeDocument/2006/relationships/tags" Target="../tags/tag112.xml"/></Relationships>
</file>

<file path=ppt/slides/_rels/slide15.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37.xml"/><Relationship Id="rId3" Type="http://schemas.openxmlformats.org/officeDocument/2006/relationships/tags" Target="../tags/tag136.xml"/><Relationship Id="rId2" Type="http://schemas.openxmlformats.org/officeDocument/2006/relationships/tags" Target="../tags/tag135.xml"/><Relationship Id="rId1" Type="http://schemas.openxmlformats.org/officeDocument/2006/relationships/tags" Target="../tags/tag134.xml"/></Relationships>
</file>

<file path=ppt/slides/_rels/slide16.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41.xml"/><Relationship Id="rId3" Type="http://schemas.openxmlformats.org/officeDocument/2006/relationships/tags" Target="../tags/tag140.xml"/><Relationship Id="rId2" Type="http://schemas.openxmlformats.org/officeDocument/2006/relationships/tags" Target="../tags/tag139.xml"/><Relationship Id="rId1" Type="http://schemas.openxmlformats.org/officeDocument/2006/relationships/tags" Target="../tags/tag138.xml"/></Relationships>
</file>

<file path=ppt/slides/_rels/slide17.xml.rels><?xml version="1.0" encoding="UTF-8" standalone="yes"?>
<Relationships xmlns="http://schemas.openxmlformats.org/package/2006/relationships"><Relationship Id="rId9" Type="http://schemas.openxmlformats.org/officeDocument/2006/relationships/tags" Target="../tags/tag150.xml"/><Relationship Id="rId8" Type="http://schemas.openxmlformats.org/officeDocument/2006/relationships/tags" Target="../tags/tag149.xml"/><Relationship Id="rId7" Type="http://schemas.openxmlformats.org/officeDocument/2006/relationships/tags" Target="../tags/tag148.xml"/><Relationship Id="rId6" Type="http://schemas.openxmlformats.org/officeDocument/2006/relationships/tags" Target="../tags/tag147.xml"/><Relationship Id="rId5" Type="http://schemas.openxmlformats.org/officeDocument/2006/relationships/tags" Target="../tags/tag146.xml"/><Relationship Id="rId4" Type="http://schemas.openxmlformats.org/officeDocument/2006/relationships/tags" Target="../tags/tag145.xml"/><Relationship Id="rId39" Type="http://schemas.openxmlformats.org/officeDocument/2006/relationships/slideLayout" Target="../slideLayouts/slideLayout10.xml"/><Relationship Id="rId38" Type="http://schemas.openxmlformats.org/officeDocument/2006/relationships/tags" Target="../tags/tag179.xml"/><Relationship Id="rId37" Type="http://schemas.openxmlformats.org/officeDocument/2006/relationships/tags" Target="../tags/tag178.xml"/><Relationship Id="rId36" Type="http://schemas.openxmlformats.org/officeDocument/2006/relationships/tags" Target="../tags/tag177.xml"/><Relationship Id="rId35" Type="http://schemas.openxmlformats.org/officeDocument/2006/relationships/tags" Target="../tags/tag176.xml"/><Relationship Id="rId34" Type="http://schemas.openxmlformats.org/officeDocument/2006/relationships/tags" Target="../tags/tag175.xml"/><Relationship Id="rId33" Type="http://schemas.openxmlformats.org/officeDocument/2006/relationships/tags" Target="../tags/tag174.xml"/><Relationship Id="rId32" Type="http://schemas.openxmlformats.org/officeDocument/2006/relationships/tags" Target="../tags/tag173.xml"/><Relationship Id="rId31" Type="http://schemas.openxmlformats.org/officeDocument/2006/relationships/tags" Target="../tags/tag172.xml"/><Relationship Id="rId30" Type="http://schemas.openxmlformats.org/officeDocument/2006/relationships/tags" Target="../tags/tag171.xml"/><Relationship Id="rId3" Type="http://schemas.openxmlformats.org/officeDocument/2006/relationships/tags" Target="../tags/tag144.xml"/><Relationship Id="rId29" Type="http://schemas.openxmlformats.org/officeDocument/2006/relationships/tags" Target="../tags/tag170.xml"/><Relationship Id="rId28" Type="http://schemas.openxmlformats.org/officeDocument/2006/relationships/tags" Target="../tags/tag169.xml"/><Relationship Id="rId27" Type="http://schemas.openxmlformats.org/officeDocument/2006/relationships/tags" Target="../tags/tag168.xml"/><Relationship Id="rId26" Type="http://schemas.openxmlformats.org/officeDocument/2006/relationships/tags" Target="../tags/tag167.xml"/><Relationship Id="rId25" Type="http://schemas.openxmlformats.org/officeDocument/2006/relationships/tags" Target="../tags/tag166.xml"/><Relationship Id="rId24" Type="http://schemas.openxmlformats.org/officeDocument/2006/relationships/tags" Target="../tags/tag165.xml"/><Relationship Id="rId23" Type="http://schemas.openxmlformats.org/officeDocument/2006/relationships/tags" Target="../tags/tag164.xml"/><Relationship Id="rId22" Type="http://schemas.openxmlformats.org/officeDocument/2006/relationships/tags" Target="../tags/tag163.xml"/><Relationship Id="rId21" Type="http://schemas.openxmlformats.org/officeDocument/2006/relationships/tags" Target="../tags/tag162.xml"/><Relationship Id="rId20" Type="http://schemas.openxmlformats.org/officeDocument/2006/relationships/tags" Target="../tags/tag161.xml"/><Relationship Id="rId2" Type="http://schemas.openxmlformats.org/officeDocument/2006/relationships/tags" Target="../tags/tag143.xml"/><Relationship Id="rId19" Type="http://schemas.openxmlformats.org/officeDocument/2006/relationships/tags" Target="../tags/tag160.xml"/><Relationship Id="rId18" Type="http://schemas.openxmlformats.org/officeDocument/2006/relationships/tags" Target="../tags/tag159.xml"/><Relationship Id="rId17" Type="http://schemas.openxmlformats.org/officeDocument/2006/relationships/tags" Target="../tags/tag158.xml"/><Relationship Id="rId16" Type="http://schemas.openxmlformats.org/officeDocument/2006/relationships/tags" Target="../tags/tag157.xml"/><Relationship Id="rId15" Type="http://schemas.openxmlformats.org/officeDocument/2006/relationships/tags" Target="../tags/tag156.xml"/><Relationship Id="rId14" Type="http://schemas.openxmlformats.org/officeDocument/2006/relationships/tags" Target="../tags/tag155.xml"/><Relationship Id="rId13" Type="http://schemas.openxmlformats.org/officeDocument/2006/relationships/tags" Target="../tags/tag154.xml"/><Relationship Id="rId12" Type="http://schemas.openxmlformats.org/officeDocument/2006/relationships/tags" Target="../tags/tag153.xml"/><Relationship Id="rId11" Type="http://schemas.openxmlformats.org/officeDocument/2006/relationships/tags" Target="../tags/tag152.xml"/><Relationship Id="rId10" Type="http://schemas.openxmlformats.org/officeDocument/2006/relationships/tags" Target="../tags/tag151.xml"/><Relationship Id="rId1" Type="http://schemas.openxmlformats.org/officeDocument/2006/relationships/tags" Target="../tags/tag142.xml"/></Relationships>
</file>

<file path=ppt/slides/_rels/slide18.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83.xml"/><Relationship Id="rId3" Type="http://schemas.openxmlformats.org/officeDocument/2006/relationships/tags" Target="../tags/tag182.xml"/><Relationship Id="rId2" Type="http://schemas.openxmlformats.org/officeDocument/2006/relationships/tags" Target="../tags/tag181.xml"/><Relationship Id="rId1" Type="http://schemas.openxmlformats.org/officeDocument/2006/relationships/tags" Target="../tags/tag180.xml"/></Relationships>
</file>

<file path=ppt/slides/_rels/slide19.xml.rels><?xml version="1.0" encoding="UTF-8" standalone="yes"?>
<Relationships xmlns="http://schemas.openxmlformats.org/package/2006/relationships"><Relationship Id="rId5" Type="http://schemas.openxmlformats.org/officeDocument/2006/relationships/slideLayout" Target="../slideLayouts/slideLayout10.xml"/><Relationship Id="rId4" Type="http://schemas.openxmlformats.org/officeDocument/2006/relationships/tags" Target="../tags/tag187.xml"/><Relationship Id="rId3" Type="http://schemas.openxmlformats.org/officeDocument/2006/relationships/tags" Target="../tags/tag186.xml"/><Relationship Id="rId2" Type="http://schemas.openxmlformats.org/officeDocument/2006/relationships/tags" Target="../tags/tag185.xml"/><Relationship Id="rId1" Type="http://schemas.openxmlformats.org/officeDocument/2006/relationships/tags" Target="../tags/tag184.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43.xml"/><Relationship Id="rId1" Type="http://schemas.openxmlformats.org/officeDocument/2006/relationships/tags" Target="../tags/tag42.xml"/></Relationships>
</file>

<file path=ppt/slides/_rels/slide20.xml.rels><?xml version="1.0" encoding="UTF-8" standalone="yes"?>
<Relationships xmlns="http://schemas.openxmlformats.org/package/2006/relationships"><Relationship Id="rId4" Type="http://schemas.openxmlformats.org/officeDocument/2006/relationships/slideLayout" Target="../slideLayouts/slideLayout10.xml"/><Relationship Id="rId3" Type="http://schemas.openxmlformats.org/officeDocument/2006/relationships/tags" Target="../tags/tag190.xml"/><Relationship Id="rId2" Type="http://schemas.openxmlformats.org/officeDocument/2006/relationships/tags" Target="../tags/tag189.xml"/><Relationship Id="rId1" Type="http://schemas.openxmlformats.org/officeDocument/2006/relationships/tags" Target="../tags/tag188.xml"/></Relationships>
</file>

<file path=ppt/slides/_rels/slide21.xml.rels><?xml version="1.0" encoding="UTF-8" standalone="yes"?>
<Relationships xmlns="http://schemas.openxmlformats.org/package/2006/relationships"><Relationship Id="rId9" Type="http://schemas.openxmlformats.org/officeDocument/2006/relationships/image" Target="../media/image19.jpeg"/><Relationship Id="rId8" Type="http://schemas.openxmlformats.org/officeDocument/2006/relationships/tags" Target="../tags/tag197.xml"/><Relationship Id="rId7" Type="http://schemas.openxmlformats.org/officeDocument/2006/relationships/image" Target="../media/image18.jpeg"/><Relationship Id="rId6" Type="http://schemas.openxmlformats.org/officeDocument/2006/relationships/tags" Target="../tags/tag196.xml"/><Relationship Id="rId5" Type="http://schemas.openxmlformats.org/officeDocument/2006/relationships/tags" Target="../tags/tag195.xml"/><Relationship Id="rId4" Type="http://schemas.openxmlformats.org/officeDocument/2006/relationships/tags" Target="../tags/tag194.xml"/><Relationship Id="rId3" Type="http://schemas.openxmlformats.org/officeDocument/2006/relationships/tags" Target="../tags/tag193.xml"/><Relationship Id="rId2" Type="http://schemas.openxmlformats.org/officeDocument/2006/relationships/tags" Target="../tags/tag192.xml"/><Relationship Id="rId11" Type="http://schemas.openxmlformats.org/officeDocument/2006/relationships/slideLayout" Target="../slideLayouts/slideLayout11.xml"/><Relationship Id="rId10" Type="http://schemas.openxmlformats.org/officeDocument/2006/relationships/tags" Target="../tags/tag198.xml"/><Relationship Id="rId1" Type="http://schemas.openxmlformats.org/officeDocument/2006/relationships/tags" Target="../tags/tag191.xml"/></Relationships>
</file>

<file path=ppt/slides/_rels/slide22.xml.rels><?xml version="1.0" encoding="UTF-8" standalone="yes"?>
<Relationships xmlns="http://schemas.openxmlformats.org/package/2006/relationships"><Relationship Id="rId9" Type="http://schemas.openxmlformats.org/officeDocument/2006/relationships/tags" Target="../tags/tag207.xml"/><Relationship Id="rId8" Type="http://schemas.openxmlformats.org/officeDocument/2006/relationships/tags" Target="../tags/tag206.xml"/><Relationship Id="rId7" Type="http://schemas.openxmlformats.org/officeDocument/2006/relationships/tags" Target="../tags/tag205.xml"/><Relationship Id="rId6" Type="http://schemas.openxmlformats.org/officeDocument/2006/relationships/tags" Target="../tags/tag204.xml"/><Relationship Id="rId5" Type="http://schemas.openxmlformats.org/officeDocument/2006/relationships/tags" Target="../tags/tag203.xml"/><Relationship Id="rId4" Type="http://schemas.openxmlformats.org/officeDocument/2006/relationships/tags" Target="../tags/tag202.xml"/><Relationship Id="rId3" Type="http://schemas.openxmlformats.org/officeDocument/2006/relationships/tags" Target="../tags/tag201.xml"/><Relationship Id="rId22" Type="http://schemas.openxmlformats.org/officeDocument/2006/relationships/notesSlide" Target="../notesSlides/notesSlide2.xml"/><Relationship Id="rId21" Type="http://schemas.openxmlformats.org/officeDocument/2006/relationships/slideLayout" Target="../slideLayouts/slideLayout3.xml"/><Relationship Id="rId20" Type="http://schemas.openxmlformats.org/officeDocument/2006/relationships/tags" Target="../tags/tag218.xml"/><Relationship Id="rId2" Type="http://schemas.openxmlformats.org/officeDocument/2006/relationships/tags" Target="../tags/tag200.xml"/><Relationship Id="rId19" Type="http://schemas.openxmlformats.org/officeDocument/2006/relationships/tags" Target="../tags/tag217.xml"/><Relationship Id="rId18" Type="http://schemas.openxmlformats.org/officeDocument/2006/relationships/tags" Target="../tags/tag216.xml"/><Relationship Id="rId17" Type="http://schemas.openxmlformats.org/officeDocument/2006/relationships/tags" Target="../tags/tag215.xml"/><Relationship Id="rId16" Type="http://schemas.openxmlformats.org/officeDocument/2006/relationships/tags" Target="../tags/tag214.xml"/><Relationship Id="rId15" Type="http://schemas.openxmlformats.org/officeDocument/2006/relationships/tags" Target="../tags/tag213.xml"/><Relationship Id="rId14" Type="http://schemas.openxmlformats.org/officeDocument/2006/relationships/tags" Target="../tags/tag212.xml"/><Relationship Id="rId13" Type="http://schemas.openxmlformats.org/officeDocument/2006/relationships/tags" Target="../tags/tag211.xml"/><Relationship Id="rId12" Type="http://schemas.openxmlformats.org/officeDocument/2006/relationships/tags" Target="../tags/tag210.xml"/><Relationship Id="rId11" Type="http://schemas.openxmlformats.org/officeDocument/2006/relationships/tags" Target="../tags/tag209.xml"/><Relationship Id="rId10" Type="http://schemas.openxmlformats.org/officeDocument/2006/relationships/tags" Target="../tags/tag208.xml"/><Relationship Id="rId1" Type="http://schemas.openxmlformats.org/officeDocument/2006/relationships/tags" Target="../tags/tag199.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tags" Target="../tags/tag220.xml"/><Relationship Id="rId1" Type="http://schemas.openxmlformats.org/officeDocument/2006/relationships/tags" Target="../tags/tag2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20.png"/><Relationship Id="rId1" Type="http://schemas.openxmlformats.org/officeDocument/2006/relationships/tags" Target="../tags/tag22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9" Type="http://schemas.openxmlformats.org/officeDocument/2006/relationships/tags" Target="../tags/tag52.xml"/><Relationship Id="rId8" Type="http://schemas.openxmlformats.org/officeDocument/2006/relationships/tags" Target="../tags/tag51.xml"/><Relationship Id="rId7" Type="http://schemas.openxmlformats.org/officeDocument/2006/relationships/tags" Target="../tags/tag50.xml"/><Relationship Id="rId6" Type="http://schemas.openxmlformats.org/officeDocument/2006/relationships/tags" Target="../tags/tag49.xml"/><Relationship Id="rId5" Type="http://schemas.openxmlformats.org/officeDocument/2006/relationships/tags" Target="../tags/tag48.xml"/><Relationship Id="rId4" Type="http://schemas.openxmlformats.org/officeDocument/2006/relationships/tags" Target="../tags/tag47.xml"/><Relationship Id="rId3" Type="http://schemas.openxmlformats.org/officeDocument/2006/relationships/tags" Target="../tags/tag46.xml"/><Relationship Id="rId2" Type="http://schemas.openxmlformats.org/officeDocument/2006/relationships/tags" Target="../tags/tag45.xml"/><Relationship Id="rId12" Type="http://schemas.openxmlformats.org/officeDocument/2006/relationships/slideLayout" Target="../slideLayouts/slideLayout1.xml"/><Relationship Id="rId11" Type="http://schemas.openxmlformats.org/officeDocument/2006/relationships/tags" Target="../tags/tag54.xml"/><Relationship Id="rId10" Type="http://schemas.openxmlformats.org/officeDocument/2006/relationships/tags" Target="../tags/tag53.xml"/><Relationship Id="rId1" Type="http://schemas.openxmlformats.org/officeDocument/2006/relationships/tags" Target="../tags/tag44.xml"/></Relationships>
</file>

<file path=ppt/slides/_rels/slide4.xml.rels><?xml version="1.0" encoding="UTF-8" standalone="yes"?>
<Relationships xmlns="http://schemas.openxmlformats.org/package/2006/relationships"><Relationship Id="rId9" Type="http://schemas.openxmlformats.org/officeDocument/2006/relationships/tags" Target="../tags/tag63.xml"/><Relationship Id="rId8" Type="http://schemas.openxmlformats.org/officeDocument/2006/relationships/tags" Target="../tags/tag62.xml"/><Relationship Id="rId7" Type="http://schemas.openxmlformats.org/officeDocument/2006/relationships/tags" Target="../tags/tag61.xml"/><Relationship Id="rId6" Type="http://schemas.openxmlformats.org/officeDocument/2006/relationships/tags" Target="../tags/tag60.xml"/><Relationship Id="rId5" Type="http://schemas.openxmlformats.org/officeDocument/2006/relationships/tags" Target="../tags/tag59.xml"/><Relationship Id="rId4" Type="http://schemas.openxmlformats.org/officeDocument/2006/relationships/tags" Target="../tags/tag58.xml"/><Relationship Id="rId3" Type="http://schemas.openxmlformats.org/officeDocument/2006/relationships/tags" Target="../tags/tag57.xml"/><Relationship Id="rId2" Type="http://schemas.openxmlformats.org/officeDocument/2006/relationships/tags" Target="../tags/tag56.xml"/><Relationship Id="rId12" Type="http://schemas.openxmlformats.org/officeDocument/2006/relationships/slideLayout" Target="../slideLayouts/slideLayout8.xml"/><Relationship Id="rId11" Type="http://schemas.openxmlformats.org/officeDocument/2006/relationships/tags" Target="../tags/tag65.xml"/><Relationship Id="rId10" Type="http://schemas.openxmlformats.org/officeDocument/2006/relationships/tags" Target="../tags/tag64.xml"/><Relationship Id="rId1" Type="http://schemas.openxmlformats.org/officeDocument/2006/relationships/tags" Target="../tags/tag55.xml"/></Relationships>
</file>

<file path=ppt/slides/_rels/slide5.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68.xml"/><Relationship Id="rId2" Type="http://schemas.openxmlformats.org/officeDocument/2006/relationships/tags" Target="../tags/tag67.xml"/><Relationship Id="rId1" Type="http://schemas.openxmlformats.org/officeDocument/2006/relationships/tags" Target="../tags/tag66.xml"/></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8.xml"/><Relationship Id="rId3" Type="http://schemas.openxmlformats.org/officeDocument/2006/relationships/tags" Target="../tags/tag71.xml"/><Relationship Id="rId2" Type="http://schemas.openxmlformats.org/officeDocument/2006/relationships/tags" Target="../tags/tag70.xml"/><Relationship Id="rId1" Type="http://schemas.openxmlformats.org/officeDocument/2006/relationships/tags" Target="../tags/tag69.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8.xml"/><Relationship Id="rId1" Type="http://schemas.openxmlformats.org/officeDocument/2006/relationships/tags" Target="../tags/tag72.xml"/></Relationships>
</file>

<file path=ppt/slides/_rels/slide8.xml.rels><?xml version="1.0" encoding="UTF-8" standalone="yes"?>
<Relationships xmlns="http://schemas.openxmlformats.org/package/2006/relationships"><Relationship Id="rId9" Type="http://schemas.openxmlformats.org/officeDocument/2006/relationships/image" Target="../media/image8.jpeg"/><Relationship Id="rId8" Type="http://schemas.openxmlformats.org/officeDocument/2006/relationships/tags" Target="../tags/tag77.xml"/><Relationship Id="rId7" Type="http://schemas.openxmlformats.org/officeDocument/2006/relationships/tags" Target="../tags/tag76.xml"/><Relationship Id="rId6" Type="http://schemas.openxmlformats.org/officeDocument/2006/relationships/image" Target="../media/image7.jpeg"/><Relationship Id="rId5" Type="http://schemas.openxmlformats.org/officeDocument/2006/relationships/tags" Target="../tags/tag75.xml"/><Relationship Id="rId4" Type="http://schemas.openxmlformats.org/officeDocument/2006/relationships/tags" Target="../tags/tag74.xml"/><Relationship Id="rId3" Type="http://schemas.openxmlformats.org/officeDocument/2006/relationships/image" Target="../media/image6.jpeg"/><Relationship Id="rId2" Type="http://schemas.openxmlformats.org/officeDocument/2006/relationships/tags" Target="../tags/tag73.xml"/><Relationship Id="rId17" Type="http://schemas.openxmlformats.org/officeDocument/2006/relationships/slideLayout" Target="../slideLayouts/slideLayout8.xml"/><Relationship Id="rId16" Type="http://schemas.openxmlformats.org/officeDocument/2006/relationships/tags" Target="../tags/tag82.xml"/><Relationship Id="rId15" Type="http://schemas.openxmlformats.org/officeDocument/2006/relationships/tags" Target="../tags/tag81.xml"/><Relationship Id="rId14" Type="http://schemas.openxmlformats.org/officeDocument/2006/relationships/tags" Target="../tags/tag80.xml"/><Relationship Id="rId13" Type="http://schemas.openxmlformats.org/officeDocument/2006/relationships/image" Target="../media/image9.jpeg"/><Relationship Id="rId12" Type="http://schemas.openxmlformats.org/officeDocument/2006/relationships/tags" Target="../tags/tag79.xml"/><Relationship Id="rId11" Type="http://schemas.openxmlformats.org/officeDocument/2006/relationships/hyperlink" Target="http://www.southcn.com/news/china/zgkx/200302140824.htm" TargetMode="External"/><Relationship Id="rId10" Type="http://schemas.openxmlformats.org/officeDocument/2006/relationships/tags" Target="../tags/tag78.xml"/><Relationship Id="rId1" Type="http://schemas.openxmlformats.org/officeDocument/2006/relationships/hyperlink" Target="http://news.anhuinews.com/system/2003/12/10/000513060.shtml" TargetMode="External"/></Relationships>
</file>

<file path=ppt/slides/_rels/slide9.xml.rels><?xml version="1.0" encoding="UTF-8" standalone="yes"?>
<Relationships xmlns="http://schemas.openxmlformats.org/package/2006/relationships"><Relationship Id="rId9" Type="http://schemas.openxmlformats.org/officeDocument/2006/relationships/tags" Target="../tags/tag88.xml"/><Relationship Id="rId8" Type="http://schemas.openxmlformats.org/officeDocument/2006/relationships/image" Target="../media/image12.jpeg"/><Relationship Id="rId7" Type="http://schemas.openxmlformats.org/officeDocument/2006/relationships/tags" Target="../tags/tag87.xml"/><Relationship Id="rId6" Type="http://schemas.openxmlformats.org/officeDocument/2006/relationships/tags" Target="../tags/tag86.xml"/><Relationship Id="rId5" Type="http://schemas.openxmlformats.org/officeDocument/2006/relationships/image" Target="../media/image11.jpeg"/><Relationship Id="rId4" Type="http://schemas.openxmlformats.org/officeDocument/2006/relationships/tags" Target="../tags/tag85.xml"/><Relationship Id="rId3" Type="http://schemas.openxmlformats.org/officeDocument/2006/relationships/tags" Target="../tags/tag84.xml"/><Relationship Id="rId2" Type="http://schemas.openxmlformats.org/officeDocument/2006/relationships/image" Target="../media/image10.png"/><Relationship Id="rId18" Type="http://schemas.openxmlformats.org/officeDocument/2006/relationships/slideLayout" Target="../slideLayouts/slideLayout8.xml"/><Relationship Id="rId17" Type="http://schemas.openxmlformats.org/officeDocument/2006/relationships/tags" Target="../tags/tag94.xml"/><Relationship Id="rId16" Type="http://schemas.openxmlformats.org/officeDocument/2006/relationships/tags" Target="../tags/tag93.xml"/><Relationship Id="rId15" Type="http://schemas.openxmlformats.org/officeDocument/2006/relationships/tags" Target="../tags/tag92.xml"/><Relationship Id="rId14" Type="http://schemas.openxmlformats.org/officeDocument/2006/relationships/image" Target="../media/image14.jpeg"/><Relationship Id="rId13" Type="http://schemas.openxmlformats.org/officeDocument/2006/relationships/tags" Target="../tags/tag91.xml"/><Relationship Id="rId12" Type="http://schemas.openxmlformats.org/officeDocument/2006/relationships/image" Target="../media/image13.jpeg"/><Relationship Id="rId11" Type="http://schemas.openxmlformats.org/officeDocument/2006/relationships/tags" Target="../tags/tag90.xml"/><Relationship Id="rId10" Type="http://schemas.openxmlformats.org/officeDocument/2006/relationships/tags" Target="../tags/tag89.xml"/><Relationship Id="rId1" Type="http://schemas.openxmlformats.org/officeDocument/2006/relationships/tags" Target="../tags/tag8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7" name="文本框 9"/>
          <p:cNvSpPr txBox="1"/>
          <p:nvPr>
            <p:custDataLst>
              <p:tags r:id="rId1"/>
            </p:custDataLst>
          </p:nvPr>
        </p:nvSpPr>
        <p:spPr>
          <a:xfrm>
            <a:off x="1115695" y="699542"/>
            <a:ext cx="7402115" cy="2135200"/>
          </a:xfrm>
          <a:prstGeom prst="rect">
            <a:avLst/>
          </a:prstGeom>
          <a:noFill/>
          <a:ln w="9525">
            <a:noFill/>
          </a:ln>
        </p:spPr>
        <p:txBody>
          <a:bodyPr>
            <a:spAutoFit/>
          </a:bodyPr>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stStyle>
          <a:p>
            <a:pPr marL="0" lvl="0" indent="0" algn="ctr">
              <a:lnSpc>
                <a:spcPct val="150000"/>
              </a:lnSpc>
              <a:spcBef>
                <a:spcPct val="0"/>
              </a:spcBef>
              <a:buNone/>
            </a:pPr>
            <a:r>
              <a:rPr sz="4800" b="1" dirty="0">
                <a:solidFill>
                  <a:srgbClr val="FF0000"/>
                </a:solidFill>
                <a:latin typeface="黑体" panose="02010609060101010101" pitchFamily="49" charset="-122"/>
                <a:ea typeface="黑体" panose="02010609060101010101" pitchFamily="49" charset="-122"/>
              </a:rPr>
              <a:t>第</a:t>
            </a:r>
            <a:r>
              <a:rPr lang="en-US" sz="4800" b="1" dirty="0">
                <a:solidFill>
                  <a:srgbClr val="FF0000"/>
                </a:solidFill>
                <a:latin typeface="黑体" panose="02010609060101010101" pitchFamily="49" charset="-122"/>
                <a:ea typeface="黑体" panose="02010609060101010101" pitchFamily="49" charset="-122"/>
              </a:rPr>
              <a:t>20</a:t>
            </a:r>
            <a:r>
              <a:rPr sz="4800" b="1" dirty="0">
                <a:solidFill>
                  <a:srgbClr val="FF0000"/>
                </a:solidFill>
                <a:latin typeface="黑体" panose="02010609060101010101" pitchFamily="49" charset="-122"/>
                <a:ea typeface="黑体" panose="02010609060101010101" pitchFamily="49" charset="-122"/>
              </a:rPr>
              <a:t>课  </a:t>
            </a:r>
            <a:endParaRPr lang="en-US" sz="4800" b="1" dirty="0" smtClean="0">
              <a:solidFill>
                <a:srgbClr val="FF0000"/>
              </a:solidFill>
              <a:latin typeface="黑体" panose="02010609060101010101" pitchFamily="49" charset="-122"/>
              <a:ea typeface="黑体" panose="02010609060101010101" pitchFamily="49" charset="-122"/>
            </a:endParaRPr>
          </a:p>
          <a:p>
            <a:pPr marL="0" lvl="0" indent="0" algn="ctr">
              <a:lnSpc>
                <a:spcPct val="150000"/>
              </a:lnSpc>
              <a:spcBef>
                <a:spcPct val="0"/>
              </a:spcBef>
              <a:buNone/>
            </a:pPr>
            <a:r>
              <a:rPr lang="zh-CN" sz="4800" b="1" dirty="0" smtClean="0">
                <a:solidFill>
                  <a:srgbClr val="FF0000"/>
                </a:solidFill>
                <a:latin typeface="黑体" panose="02010609060101010101" pitchFamily="49" charset="-122"/>
                <a:ea typeface="黑体" panose="02010609060101010101" pitchFamily="49" charset="-122"/>
              </a:rPr>
              <a:t>联合国</a:t>
            </a:r>
            <a:r>
              <a:rPr lang="zh-CN" sz="4800" b="1" dirty="0">
                <a:solidFill>
                  <a:srgbClr val="FF0000"/>
                </a:solidFill>
                <a:latin typeface="黑体" panose="02010609060101010101" pitchFamily="49" charset="-122"/>
                <a:ea typeface="黑体" panose="02010609060101010101" pitchFamily="49" charset="-122"/>
              </a:rPr>
              <a:t>与世界贸易组织</a:t>
            </a:r>
            <a:endParaRPr lang="zh-CN" sz="4800" b="1" dirty="0">
              <a:solidFill>
                <a:srgbClr val="FF0000"/>
              </a:solidFill>
              <a:latin typeface="黑体" panose="02010609060101010101" pitchFamily="49" charset="-122"/>
              <a:ea typeface="黑体" panose="02010609060101010101" pitchFamily="49" charset="-122"/>
            </a:endParaRPr>
          </a:p>
        </p:txBody>
      </p:sp>
      <p:pic>
        <p:nvPicPr>
          <p:cNvPr id="13314" name="Picture 5"/>
          <p:cNvPicPr>
            <a:picLocks noChangeAspect="1"/>
          </p:cNvPicPr>
          <p:nvPr>
            <p:custDataLst>
              <p:tags r:id="rId2"/>
            </p:custDataLst>
          </p:nvPr>
        </p:nvPicPr>
        <p:blipFill>
          <a:blip r:embed="rId3"/>
          <a:stretch>
            <a:fillRect/>
          </a:stretch>
        </p:blipFill>
        <p:spPr>
          <a:xfrm>
            <a:off x="1115695" y="3261360"/>
            <a:ext cx="2892425" cy="1554480"/>
          </a:xfrm>
          <a:prstGeom prst="rect">
            <a:avLst/>
          </a:prstGeom>
          <a:noFill/>
          <a:ln w="9525">
            <a:noFill/>
          </a:ln>
        </p:spPr>
      </p:pic>
      <p:pic>
        <p:nvPicPr>
          <p:cNvPr id="13315" name="Picture 9" descr="https://timgsa.baidu.com/timg?image&amp;quality=80&amp;size=b9999_10000&amp;sec=1535028683780&amp;di=03211bc3157e347c732e5efff04b8ef8&amp;imgtype=jpg&amp;src=http%3A%2F%2Fimg3.imgtn.bdimg.com%2Fit%2Fu%3D2428684253%2C2924895415%26fm%3D214%26gp%3D0.jpg"/>
          <p:cNvPicPr>
            <a:picLocks noChangeAspect="1"/>
          </p:cNvPicPr>
          <p:nvPr>
            <p:custDataLst>
              <p:tags r:id="rId4"/>
            </p:custDataLst>
          </p:nvPr>
        </p:nvPicPr>
        <p:blipFill>
          <a:blip r:embed="rId5"/>
          <a:stretch>
            <a:fillRect/>
          </a:stretch>
        </p:blipFill>
        <p:spPr>
          <a:xfrm>
            <a:off x="5004048" y="3153285"/>
            <a:ext cx="3028950" cy="166370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417953" y="1005489"/>
          <a:ext cx="8352928" cy="2610475"/>
        </p:xfrm>
        <a:graphic>
          <a:graphicData uri="http://schemas.openxmlformats.org/drawingml/2006/table">
            <a:tbl>
              <a:tblPr firstRow="1" bandRow="1">
                <a:tableStyleId>{5C22544A-7EE6-4342-B048-85BDC9FD1C3A}</a:tableStyleId>
              </a:tblPr>
              <a:tblGrid>
                <a:gridCol w="1368152"/>
                <a:gridCol w="6984776"/>
              </a:tblGrid>
              <a:tr h="432047">
                <a:tc gridSpan="2">
                  <a:txBody>
                    <a:bodyPr/>
                    <a:lstStyle/>
                    <a:p>
                      <a:pPr algn="ctr"/>
                      <a:r>
                        <a:rPr lang="zh-CN" altLang="en-US" sz="2400" dirty="0" smtClean="0">
                          <a:solidFill>
                            <a:schemeClr val="tx1"/>
                          </a:solidFill>
                        </a:rPr>
                        <a:t>二、世界</a:t>
                      </a:r>
                      <a:r>
                        <a:rPr lang="zh-CN" altLang="en-US" sz="2400" dirty="0" smtClean="0">
                          <a:solidFill>
                            <a:schemeClr val="tx1"/>
                          </a:solidFill>
                        </a:rPr>
                        <a:t>贸易组织</a:t>
                      </a:r>
                      <a:endParaRPr lang="zh-CN" altLang="en-US" sz="2400" dirty="0" smtClean="0">
                        <a:solidFill>
                          <a:schemeClr val="tx1"/>
                        </a:solidFill>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46075">
                <a:tc>
                  <a:txBody>
                    <a:bodyPr/>
                    <a:lstStyle/>
                    <a:p>
                      <a:pPr algn="ctr" eaLnBrk="0" fontAlgn="base" hangingPunct="0">
                        <a:spcBef>
                          <a:spcPct val="0"/>
                        </a:spcBef>
                        <a:spcAft>
                          <a:spcPct val="0"/>
                        </a:spcAft>
                      </a:pPr>
                      <a:r>
                        <a:rPr lang="zh-CN" altLang="en-US" sz="2400" b="1" dirty="0" smtClean="0">
                          <a:latin typeface="Calibri" panose="020F0502020204030204" charset="0"/>
                          <a:ea typeface="黑体" panose="02010609060101010101" pitchFamily="49" charset="-122"/>
                          <a:cs typeface="Times New Roman" panose="02020603050405020304" pitchFamily="18" charset="0"/>
                        </a:rPr>
                        <a:t>前身</a:t>
                      </a:r>
                      <a:endParaRPr lang="zh-CN" altLang="en-US" sz="2400" b="1" dirty="0" smtClean="0">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buNone/>
                      </a:pPr>
                      <a:endParaRPr lang="zh-CN" altLang="en-US" sz="2400" dirty="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46075">
                <a:tc>
                  <a:txBody>
                    <a:bodyPr/>
                    <a:lstStyle/>
                    <a:p>
                      <a:pPr algn="ctr"/>
                      <a:r>
                        <a:rPr lang="zh-CN" altLang="en-US" sz="2400" b="1" dirty="0" smtClean="0">
                          <a:latin typeface="Calibri" panose="020F0502020204030204" charset="0"/>
                          <a:ea typeface="黑体" panose="02010609060101010101" pitchFamily="49" charset="-122"/>
                          <a:cs typeface="Times New Roman" panose="02020603050405020304" pitchFamily="18" charset="0"/>
                        </a:rPr>
                        <a:t>背景</a:t>
                      </a:r>
                      <a:endParaRPr lang="zh-CN" altLang="en-US" sz="2400" b="1" dirty="0" smtClean="0">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2400" dirty="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58775">
                <a:tc>
                  <a:txBody>
                    <a:bodyPr/>
                    <a:lstStyle/>
                    <a:p>
                      <a:pPr algn="ctr"/>
                      <a:r>
                        <a:rPr lang="zh-CN" altLang="en-US" sz="2400" b="1" dirty="0" smtClean="0">
                          <a:latin typeface="Calibri" panose="020F0502020204030204" charset="0"/>
                          <a:ea typeface="黑体" panose="02010609060101010101" pitchFamily="49" charset="-122"/>
                          <a:cs typeface="Times New Roman" panose="02020603050405020304" pitchFamily="18" charset="0"/>
                        </a:rPr>
                        <a:t>目的</a:t>
                      </a:r>
                      <a:endParaRPr lang="zh-CN" altLang="en-US" sz="2400" b="1" dirty="0" smtClean="0">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2400" dirty="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46075">
                <a:tc>
                  <a:txBody>
                    <a:bodyPr/>
                    <a:lstStyle/>
                    <a:p>
                      <a:pPr algn="ctr"/>
                      <a:r>
                        <a:rPr lang="zh-CN" altLang="en-US" sz="2400" b="1" dirty="0" smtClean="0">
                          <a:latin typeface="Calibri" panose="020F0502020204030204" charset="0"/>
                          <a:ea typeface="黑体" panose="02010609060101010101" pitchFamily="49" charset="-122"/>
                          <a:cs typeface="Times New Roman" panose="02020603050405020304" pitchFamily="18" charset="0"/>
                        </a:rPr>
                        <a:t>时间</a:t>
                      </a:r>
                      <a:endParaRPr lang="zh-CN" altLang="en-US" sz="2400" b="1" dirty="0" smtClean="0">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2400" dirty="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38785">
                <a:tc>
                  <a:txBody>
                    <a:bodyPr/>
                    <a:lstStyle/>
                    <a:p>
                      <a:pPr algn="ctr"/>
                      <a:r>
                        <a:rPr lang="zh-CN" altLang="en-US" sz="2400" b="1" dirty="0" smtClean="0">
                          <a:latin typeface="Calibri" panose="020F0502020204030204" charset="0"/>
                          <a:ea typeface="黑体" panose="02010609060101010101" pitchFamily="49" charset="-122"/>
                          <a:cs typeface="Times New Roman" panose="02020603050405020304" pitchFamily="18" charset="0"/>
                        </a:rPr>
                        <a:t>性质</a:t>
                      </a:r>
                      <a:endParaRPr lang="zh-CN" altLang="en-US" sz="2400" b="1" dirty="0" smtClean="0">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ltLang="zh-CN" sz="2400" dirty="0" smtClean="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3" name="TextBox 2"/>
          <p:cNvSpPr txBox="1"/>
          <p:nvPr>
            <p:custDataLst>
              <p:tags r:id="rId2"/>
            </p:custDataLst>
          </p:nvPr>
        </p:nvSpPr>
        <p:spPr>
          <a:xfrm>
            <a:off x="1970019" y="1429226"/>
            <a:ext cx="2084705" cy="361950"/>
          </a:xfrm>
          <a:prstGeom prst="rect">
            <a:avLst/>
          </a:prstGeom>
          <a:noFill/>
          <a:ln w="9525">
            <a:noFill/>
          </a:ln>
        </p:spPr>
        <p:txBody>
          <a:bodyPr anchor="t" anchorCtr="0">
            <a:noAutofit/>
          </a:bodyPr>
          <a:lstStyle/>
          <a:p>
            <a:r>
              <a:rPr lang="zh-CN" altLang="en-US" sz="2400" b="1" dirty="0">
                <a:solidFill>
                  <a:srgbClr val="0070C0"/>
                </a:solidFill>
                <a:latin typeface="Arial" panose="020B0604020202020204" pitchFamily="34" charset="0"/>
                <a:ea typeface="黑体" panose="02010609060101010101" pitchFamily="49" charset="-122"/>
              </a:rPr>
              <a:t>关贸总协定</a:t>
            </a:r>
            <a:endParaRPr lang="zh-CN" altLang="en-US" sz="2400" b="1" dirty="0">
              <a:solidFill>
                <a:srgbClr val="0070C0"/>
              </a:solidFill>
              <a:latin typeface="Arial" panose="020B0604020202020204" pitchFamily="34" charset="0"/>
              <a:ea typeface="黑体" panose="02010609060101010101" pitchFamily="49" charset="-122"/>
            </a:endParaRPr>
          </a:p>
        </p:txBody>
      </p:sp>
      <p:sp>
        <p:nvSpPr>
          <p:cNvPr id="4" name="矩形 3"/>
          <p:cNvSpPr/>
          <p:nvPr>
            <p:custDataLst>
              <p:tags r:id="rId3"/>
            </p:custDataLst>
          </p:nvPr>
        </p:nvSpPr>
        <p:spPr>
          <a:xfrm>
            <a:off x="1777880" y="1924094"/>
            <a:ext cx="6825615" cy="361950"/>
          </a:xfrm>
          <a:prstGeom prst="rect">
            <a:avLst/>
          </a:prstGeom>
          <a:noFill/>
          <a:ln w="9525">
            <a:noFill/>
          </a:ln>
        </p:spPr>
        <p:txBody>
          <a:bodyPr wrap="none" anchor="t" anchorCtr="0">
            <a:noAutofit/>
          </a:bodyPr>
          <a:lstStyle/>
          <a:p>
            <a:r>
              <a:rPr lang="zh-CN" altLang="en-US" sz="2000" b="1" dirty="0">
                <a:solidFill>
                  <a:srgbClr val="0070C0"/>
                </a:solidFill>
                <a:latin typeface="Arial" panose="020B0604020202020204" pitchFamily="34" charset="0"/>
                <a:ea typeface="黑体" panose="02010609060101010101" pitchFamily="49" charset="-122"/>
              </a:rPr>
              <a:t>和平与发展的主题；发展经济为首要任务；经济</a:t>
            </a:r>
            <a:r>
              <a:rPr lang="zh-CN" altLang="en-US" sz="2000" b="1" dirty="0">
                <a:solidFill>
                  <a:srgbClr val="0070C0"/>
                </a:solidFill>
                <a:latin typeface="Arial" panose="020B0604020202020204" pitchFamily="34" charset="0"/>
                <a:ea typeface="黑体" panose="02010609060101010101" pitchFamily="49" charset="-122"/>
                <a:hlinkClick r:id="rId4" action="ppaction://hlinksldjump"/>
              </a:rPr>
              <a:t>全球化</a:t>
            </a:r>
            <a:r>
              <a:rPr lang="zh-CN" altLang="en-US" sz="2000" b="1" dirty="0">
                <a:solidFill>
                  <a:srgbClr val="0070C0"/>
                </a:solidFill>
                <a:latin typeface="Arial" panose="020B0604020202020204" pitchFamily="34" charset="0"/>
                <a:ea typeface="黑体" panose="02010609060101010101" pitchFamily="49" charset="-122"/>
              </a:rPr>
              <a:t>的趋势</a:t>
            </a:r>
            <a:endParaRPr lang="zh-CN" altLang="en-US" sz="2000" b="1" dirty="0">
              <a:solidFill>
                <a:srgbClr val="0070C0"/>
              </a:solidFill>
              <a:latin typeface="Arial" panose="020B0604020202020204" pitchFamily="34" charset="0"/>
              <a:ea typeface="黑体" panose="02010609060101010101" pitchFamily="49" charset="-122"/>
            </a:endParaRPr>
          </a:p>
        </p:txBody>
      </p:sp>
      <p:sp>
        <p:nvSpPr>
          <p:cNvPr id="5" name="矩形 4"/>
          <p:cNvSpPr/>
          <p:nvPr>
            <p:custDataLst>
              <p:tags r:id="rId5"/>
            </p:custDataLst>
          </p:nvPr>
        </p:nvSpPr>
        <p:spPr>
          <a:xfrm>
            <a:off x="1921896" y="2328642"/>
            <a:ext cx="3870960" cy="361950"/>
          </a:xfrm>
          <a:prstGeom prst="rect">
            <a:avLst/>
          </a:prstGeom>
          <a:noFill/>
          <a:ln w="9525">
            <a:noFill/>
          </a:ln>
        </p:spPr>
        <p:txBody>
          <a:bodyPr wrap="none" anchor="t" anchorCtr="0">
            <a:noAutofit/>
          </a:bodyPr>
          <a:lstStyle/>
          <a:p>
            <a:r>
              <a:rPr lang="zh-CN" altLang="en-US" sz="2400" b="1" dirty="0">
                <a:solidFill>
                  <a:srgbClr val="0070C0"/>
                </a:solidFill>
                <a:latin typeface="Arial" panose="020B0604020202020204" pitchFamily="34" charset="0"/>
                <a:ea typeface="黑体" panose="02010609060101010101" pitchFamily="49" charset="-122"/>
              </a:rPr>
              <a:t>为了适应和促进经济全球化的发展</a:t>
            </a:r>
            <a:endParaRPr lang="zh-CN" altLang="en-US" sz="2400" b="1" dirty="0">
              <a:solidFill>
                <a:srgbClr val="0070C0"/>
              </a:solidFill>
              <a:latin typeface="Arial" panose="020B0604020202020204" pitchFamily="34" charset="0"/>
              <a:ea typeface="黑体" panose="02010609060101010101" pitchFamily="49" charset="-122"/>
            </a:endParaRPr>
          </a:p>
        </p:txBody>
      </p:sp>
      <p:sp>
        <p:nvSpPr>
          <p:cNvPr id="6" name="矩形 5"/>
          <p:cNvSpPr/>
          <p:nvPr>
            <p:custDataLst>
              <p:tags r:id="rId6"/>
            </p:custDataLst>
          </p:nvPr>
        </p:nvSpPr>
        <p:spPr>
          <a:xfrm>
            <a:off x="1948679" y="2753815"/>
            <a:ext cx="5146040" cy="361950"/>
          </a:xfrm>
          <a:prstGeom prst="rect">
            <a:avLst/>
          </a:prstGeom>
          <a:noFill/>
          <a:ln w="9525">
            <a:noFill/>
          </a:ln>
        </p:spPr>
        <p:txBody>
          <a:bodyPr anchor="t" anchorCtr="0">
            <a:noAutofit/>
          </a:bodyPr>
          <a:lstStyle/>
          <a:p>
            <a:r>
              <a:rPr lang="en-US" altLang="zh-CN" sz="2400" b="1" dirty="0">
                <a:solidFill>
                  <a:srgbClr val="0070C0"/>
                </a:solidFill>
                <a:latin typeface="Arial" panose="020B0604020202020204" pitchFamily="34" charset="0"/>
                <a:ea typeface="黑体" panose="02010609060101010101" pitchFamily="49" charset="-122"/>
              </a:rPr>
              <a:t>1995</a:t>
            </a:r>
            <a:r>
              <a:rPr lang="zh-CN" altLang="en-US" sz="2400" b="1" dirty="0">
                <a:solidFill>
                  <a:srgbClr val="0070C0"/>
                </a:solidFill>
                <a:latin typeface="Arial" panose="020B0604020202020204" pitchFamily="34" charset="0"/>
                <a:ea typeface="黑体" panose="02010609060101010101" pitchFamily="49" charset="-122"/>
              </a:rPr>
              <a:t>年</a:t>
            </a:r>
            <a:r>
              <a:rPr lang="en-US" altLang="zh-CN" sz="2400" b="1" dirty="0">
                <a:solidFill>
                  <a:srgbClr val="0070C0"/>
                </a:solidFill>
                <a:latin typeface="Arial" panose="020B0604020202020204" pitchFamily="34" charset="0"/>
                <a:ea typeface="黑体" panose="02010609060101010101" pitchFamily="49" charset="-122"/>
              </a:rPr>
              <a:t>1</a:t>
            </a:r>
            <a:r>
              <a:rPr lang="zh-CN" altLang="en-US" sz="2400" b="1" dirty="0">
                <a:solidFill>
                  <a:srgbClr val="0070C0"/>
                </a:solidFill>
                <a:latin typeface="Arial" panose="020B0604020202020204" pitchFamily="34" charset="0"/>
                <a:ea typeface="黑体" panose="02010609060101010101" pitchFamily="49" charset="-122"/>
              </a:rPr>
              <a:t>月</a:t>
            </a:r>
            <a:r>
              <a:rPr lang="en-US" altLang="zh-CN" sz="2400" b="1" dirty="0">
                <a:solidFill>
                  <a:srgbClr val="0070C0"/>
                </a:solidFill>
                <a:latin typeface="Arial" panose="020B0604020202020204" pitchFamily="34" charset="0"/>
                <a:ea typeface="黑体" panose="02010609060101010101" pitchFamily="49" charset="-122"/>
              </a:rPr>
              <a:t>1</a:t>
            </a:r>
            <a:r>
              <a:rPr lang="zh-CN" altLang="en-US" sz="2400" b="1" dirty="0">
                <a:solidFill>
                  <a:srgbClr val="0070C0"/>
                </a:solidFill>
                <a:latin typeface="Arial" panose="020B0604020202020204" pitchFamily="34" charset="0"/>
                <a:ea typeface="黑体" panose="02010609060101010101" pitchFamily="49" charset="-122"/>
              </a:rPr>
              <a:t>日（</a:t>
            </a:r>
            <a:r>
              <a:rPr lang="en-US" altLang="zh-CN" sz="2400" b="1" dirty="0">
                <a:solidFill>
                  <a:srgbClr val="0070C0"/>
                </a:solidFill>
                <a:latin typeface="Arial" panose="020B0604020202020204" pitchFamily="34" charset="0"/>
                <a:ea typeface="黑体" panose="02010609060101010101" pitchFamily="49" charset="-122"/>
              </a:rPr>
              <a:t>2001</a:t>
            </a:r>
            <a:r>
              <a:rPr lang="zh-CN" altLang="en-US" sz="2400" b="1" dirty="0">
                <a:solidFill>
                  <a:srgbClr val="0070C0"/>
                </a:solidFill>
                <a:latin typeface="Arial" panose="020B0604020202020204" pitchFamily="34" charset="0"/>
                <a:ea typeface="黑体" panose="02010609060101010101" pitchFamily="49" charset="-122"/>
              </a:rPr>
              <a:t>年中国加入）</a:t>
            </a:r>
            <a:endParaRPr lang="zh-CN" altLang="en-US" sz="2400" b="1" dirty="0">
              <a:solidFill>
                <a:srgbClr val="0070C0"/>
              </a:solidFill>
              <a:latin typeface="Arial" panose="020B0604020202020204" pitchFamily="34" charset="0"/>
              <a:ea typeface="黑体" panose="02010609060101010101" pitchFamily="49" charset="-122"/>
            </a:endParaRPr>
          </a:p>
        </p:txBody>
      </p:sp>
      <p:sp>
        <p:nvSpPr>
          <p:cNvPr id="7" name="矩形 6"/>
          <p:cNvSpPr/>
          <p:nvPr>
            <p:custDataLst>
              <p:tags r:id="rId7"/>
            </p:custDataLst>
          </p:nvPr>
        </p:nvSpPr>
        <p:spPr>
          <a:xfrm>
            <a:off x="1970019" y="3178988"/>
            <a:ext cx="1654175" cy="361950"/>
          </a:xfrm>
          <a:prstGeom prst="rect">
            <a:avLst/>
          </a:prstGeom>
          <a:noFill/>
          <a:ln w="9525">
            <a:noFill/>
          </a:ln>
        </p:spPr>
        <p:txBody>
          <a:bodyPr wrap="none" anchor="t" anchorCtr="0">
            <a:noAutofit/>
          </a:bodyPr>
          <a:lstStyle/>
          <a:p>
            <a:r>
              <a:rPr lang="zh-CN" altLang="en-US" sz="2400" b="1" dirty="0">
                <a:solidFill>
                  <a:srgbClr val="0070C0"/>
                </a:solidFill>
                <a:latin typeface="Arial" panose="020B0604020202020204" pitchFamily="34" charset="0"/>
                <a:ea typeface="黑体" panose="02010609060101010101" pitchFamily="49" charset="-122"/>
              </a:rPr>
              <a:t>国际经济组织</a:t>
            </a:r>
            <a:endParaRPr lang="zh-CN" altLang="en-US" sz="2400" b="1" dirty="0">
              <a:solidFill>
                <a:srgbClr val="0070C0"/>
              </a:solidFill>
              <a:latin typeface="Arial" panose="020B0604020202020204" pitchFamily="34" charset="0"/>
              <a:ea typeface="黑体" panose="02010609060101010101" pitchFamily="49" charset="-122"/>
            </a:endParaRPr>
          </a:p>
        </p:txBody>
      </p:sp>
      <p:pic>
        <p:nvPicPr>
          <p:cNvPr id="23592" name="Picture 4" descr="wto"/>
          <p:cNvPicPr>
            <a:picLocks noChangeAspect="1"/>
          </p:cNvPicPr>
          <p:nvPr>
            <p:custDataLst>
              <p:tags r:id="rId8"/>
            </p:custDataLst>
          </p:nvPr>
        </p:nvPicPr>
        <p:blipFill>
          <a:blip r:embed="rId9"/>
          <a:stretch>
            <a:fillRect/>
          </a:stretch>
        </p:blipFill>
        <p:spPr>
          <a:xfrm>
            <a:off x="7236296" y="3795886"/>
            <a:ext cx="1487170" cy="896620"/>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374911" y="828988"/>
          <a:ext cx="8461375" cy="3566152"/>
        </p:xfrm>
        <a:graphic>
          <a:graphicData uri="http://schemas.openxmlformats.org/drawingml/2006/table">
            <a:tbl>
              <a:tblPr firstRow="1" bandRow="1">
                <a:tableStyleId>{5C22544A-7EE6-4342-B048-85BDC9FD1C3A}</a:tableStyleId>
              </a:tblPr>
              <a:tblGrid>
                <a:gridCol w="983867"/>
                <a:gridCol w="7477508"/>
              </a:tblGrid>
              <a:tr h="218314">
                <a:tc gridSpan="2">
                  <a:txBody>
                    <a:bodyPr/>
                    <a:lstStyle/>
                    <a:p>
                      <a:pPr algn="ctr"/>
                      <a:r>
                        <a:rPr lang="zh-CN" altLang="en-US" sz="2400" dirty="0" smtClean="0">
                          <a:solidFill>
                            <a:schemeClr val="tx1"/>
                          </a:solidFill>
                        </a:rPr>
                        <a:t>二、世界</a:t>
                      </a:r>
                      <a:r>
                        <a:rPr lang="zh-CN" altLang="en-US" sz="2400" dirty="0" smtClean="0">
                          <a:solidFill>
                            <a:schemeClr val="tx1"/>
                          </a:solidFill>
                        </a:rPr>
                        <a:t>贸易组织</a:t>
                      </a:r>
                      <a:endParaRPr lang="zh-CN" altLang="en-US" sz="2400" dirty="0" smtClean="0">
                        <a:solidFill>
                          <a:schemeClr val="tx1"/>
                        </a:solidFill>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654685">
                <a:tc>
                  <a:txBody>
                    <a:bodyPr/>
                    <a:lstStyle/>
                    <a:p>
                      <a:r>
                        <a:rPr lang="zh-CN" altLang="en-US" sz="2400" b="1" dirty="0" smtClean="0">
                          <a:latin typeface="Calibri" panose="020F0502020204030204" charset="0"/>
                          <a:ea typeface="黑体" panose="02010609060101010101" pitchFamily="49" charset="-122"/>
                          <a:cs typeface="Times New Roman" panose="02020603050405020304" pitchFamily="18" charset="0"/>
                        </a:rPr>
                        <a:t>宗旨</a:t>
                      </a:r>
                      <a:endParaRPr lang="en-US" altLang="zh-CN" sz="2400" b="1" dirty="0" smtClean="0">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ltLang="zh-CN" sz="2400" dirty="0" smtClean="0"/>
                    </a:p>
                    <a:p>
                      <a:endParaRPr lang="en-US" altLang="zh-CN" sz="2400" dirty="0" smtClean="0"/>
                    </a:p>
                    <a:p>
                      <a:endParaRPr lang="en-US" altLang="zh-CN" sz="2400" dirty="0" smtClean="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99415">
                <a:tc>
                  <a:txBody>
                    <a:bodyPr/>
                    <a:lstStyle/>
                    <a:p>
                      <a:pPr marL="0" algn="l" defTabSz="914400" rtl="0" eaLnBrk="1" latinLnBrk="0" hangingPunct="1"/>
                      <a:r>
                        <a:rPr lang="zh-CN" altLang="en-US"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rPr>
                        <a:t>职能</a:t>
                      </a:r>
                      <a:endParaRPr lang="zh-CN" altLang="en-US"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2400" b="1" kern="1200" dirty="0">
                        <a:solidFill>
                          <a:srgbClr val="FF0000"/>
                        </a:solidFill>
                        <a:latin typeface="Arial" panose="020B0604020202020204" pitchFamily="34" charset="0"/>
                        <a:ea typeface="黑体" panose="02010609060101010101" pitchFamily="49" charset="-122"/>
                        <a:cs typeface="+mn-cs"/>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893514">
                <a:tc>
                  <a:txBody>
                    <a:bodyPr/>
                    <a:lstStyle/>
                    <a:p>
                      <a:pPr marL="0" algn="l" defTabSz="914400" rtl="0" eaLnBrk="1" latinLnBrk="0" hangingPunct="1"/>
                      <a:r>
                        <a:rPr lang="zh-CN" altLang="en-US"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rPr>
                        <a:t>作用</a:t>
                      </a:r>
                      <a:endParaRPr lang="en-US" altLang="zh-CN"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endParaRPr>
                    </a:p>
                    <a:p>
                      <a:pPr marL="0" algn="l" defTabSz="914400" rtl="0" eaLnBrk="1" latinLnBrk="0" hangingPunct="1"/>
                      <a:endParaRPr lang="en-US" altLang="zh-CN"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endParaRPr>
                    </a:p>
                    <a:p>
                      <a:pPr marL="0" algn="l" defTabSz="914400" rtl="0" eaLnBrk="1" latinLnBrk="0" hangingPunct="1"/>
                      <a:endParaRPr lang="en-US" altLang="zh-CN"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endParaRPr>
                    </a:p>
                    <a:p>
                      <a:pPr marL="0" algn="l" defTabSz="914400" rtl="0" eaLnBrk="1" latinLnBrk="0" hangingPunct="1"/>
                      <a:endParaRPr lang="en-US" altLang="zh-CN" sz="2400" b="1" kern="1200" dirty="0" smtClean="0">
                        <a:solidFill>
                          <a:schemeClr val="dk1"/>
                        </a:solidFill>
                        <a:latin typeface="Calibri" panose="020F0502020204030204" charset="0"/>
                        <a:ea typeface="黑体" panose="02010609060101010101" pitchFamily="49" charset="-122"/>
                        <a:cs typeface="Times New Roman" panose="02020603050405020304" pitchFamily="18" charset="0"/>
                      </a:endParaRPr>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2400" dirty="0"/>
                    </a:p>
                  </a:txBody>
                  <a:tcPr marL="91441" marR="91441" marT="34289" marB="34289">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8" name="矩形 7"/>
          <p:cNvSpPr/>
          <p:nvPr>
            <p:custDataLst>
              <p:tags r:id="rId2"/>
            </p:custDataLst>
          </p:nvPr>
        </p:nvSpPr>
        <p:spPr>
          <a:xfrm>
            <a:off x="1403648" y="1206856"/>
            <a:ext cx="7488832" cy="641350"/>
          </a:xfrm>
          <a:prstGeom prst="rect">
            <a:avLst/>
          </a:prstGeom>
          <a:noFill/>
          <a:ln w="9525">
            <a:noFill/>
          </a:ln>
        </p:spPr>
        <p:txBody>
          <a:bodyPr anchor="t" anchorCtr="0">
            <a:noAutofit/>
          </a:bodyPr>
          <a:lstStyle/>
          <a:p>
            <a:pPr>
              <a:lnSpc>
                <a:spcPct val="110000"/>
              </a:lnSpc>
            </a:pPr>
            <a:r>
              <a:rPr lang="zh-CN" altLang="en-US" sz="2400" b="1" dirty="0">
                <a:solidFill>
                  <a:srgbClr val="0070C0"/>
                </a:solidFill>
                <a:latin typeface="Arial" panose="020B0604020202020204" pitchFamily="34" charset="0"/>
                <a:ea typeface="黑体" panose="02010609060101010101" pitchFamily="49" charset="-122"/>
              </a:rPr>
              <a:t>以非歧视、开放、公平为原则，促进全球贸易和经济发展，保证就业、收入与需求的增长提高人类的生活水平。</a:t>
            </a:r>
            <a:endParaRPr lang="zh-CN" altLang="en-US" sz="2400" b="1" dirty="0">
              <a:solidFill>
                <a:srgbClr val="0070C0"/>
              </a:solidFill>
              <a:latin typeface="Arial" panose="020B0604020202020204" pitchFamily="34" charset="0"/>
              <a:ea typeface="黑体" panose="02010609060101010101" pitchFamily="49" charset="-122"/>
            </a:endParaRPr>
          </a:p>
        </p:txBody>
      </p:sp>
      <p:sp>
        <p:nvSpPr>
          <p:cNvPr id="9" name="矩形 8"/>
          <p:cNvSpPr/>
          <p:nvPr>
            <p:custDataLst>
              <p:tags r:id="rId3"/>
            </p:custDataLst>
          </p:nvPr>
        </p:nvSpPr>
        <p:spPr>
          <a:xfrm>
            <a:off x="1371097" y="3003798"/>
            <a:ext cx="7305359" cy="641350"/>
          </a:xfrm>
          <a:prstGeom prst="rect">
            <a:avLst/>
          </a:prstGeom>
          <a:noFill/>
          <a:ln w="9525">
            <a:noFill/>
          </a:ln>
        </p:spPr>
        <p:txBody>
          <a:bodyPr anchor="t" anchorCtr="0">
            <a:noAutofit/>
          </a:bodyPr>
          <a:lstStyle/>
          <a:p>
            <a:pPr>
              <a:lnSpc>
                <a:spcPct val="110000"/>
              </a:lnSpc>
            </a:pPr>
            <a:r>
              <a:rPr lang="zh-CN" altLang="en-US" sz="2400" b="1" dirty="0">
                <a:solidFill>
                  <a:srgbClr val="0070C0"/>
                </a:solidFill>
                <a:latin typeface="Arial" panose="020B0604020202020204" pitchFamily="34" charset="0"/>
                <a:ea typeface="黑体" panose="02010609060101010101" pitchFamily="49" charset="-122"/>
              </a:rPr>
              <a:t>①使成员国关税普遍降低，贸易壁垒减少，促进了全球贸易和经济的发展②推动着世界的和平与</a:t>
            </a:r>
            <a:r>
              <a:rPr lang="zh-CN" altLang="en-US" sz="2400" b="1" dirty="0" smtClean="0">
                <a:solidFill>
                  <a:srgbClr val="0070C0"/>
                </a:solidFill>
                <a:latin typeface="Arial" panose="020B0604020202020204" pitchFamily="34" charset="0"/>
                <a:ea typeface="黑体" panose="02010609060101010101" pitchFamily="49" charset="-122"/>
              </a:rPr>
              <a:t>发展</a:t>
            </a:r>
            <a:endParaRPr lang="en-US" altLang="zh-CN" sz="2400" b="1" dirty="0" smtClean="0">
              <a:solidFill>
                <a:srgbClr val="0070C0"/>
              </a:solidFill>
              <a:latin typeface="Arial" panose="020B0604020202020204" pitchFamily="34" charset="0"/>
              <a:ea typeface="黑体" panose="02010609060101010101" pitchFamily="49" charset="-122"/>
            </a:endParaRPr>
          </a:p>
          <a:p>
            <a:pPr>
              <a:lnSpc>
                <a:spcPct val="110000"/>
              </a:lnSpc>
            </a:pPr>
            <a:r>
              <a:rPr lang="zh-CN" altLang="en-US" sz="2400" b="1" dirty="0" smtClean="0">
                <a:solidFill>
                  <a:srgbClr val="FF0000"/>
                </a:solidFill>
                <a:latin typeface="Arial" panose="020B0604020202020204" pitchFamily="34" charset="0"/>
                <a:ea typeface="黑体" panose="02010609060101010101" pitchFamily="49" charset="-122"/>
              </a:rPr>
              <a:t>③ </a:t>
            </a:r>
            <a:r>
              <a:rPr lang="zh-CN" altLang="en-US" sz="2400" b="1" dirty="0">
                <a:solidFill>
                  <a:srgbClr val="FF0000"/>
                </a:solidFill>
                <a:latin typeface="Arial" panose="020B0604020202020204" pitchFamily="34" charset="0"/>
                <a:ea typeface="黑体" panose="02010609060101010101" pitchFamily="49" charset="-122"/>
              </a:rPr>
              <a:t>推动了世界经济的全球化趋势</a:t>
            </a:r>
            <a:endParaRPr lang="zh-CN" altLang="en-US" sz="2400" b="1" dirty="0">
              <a:solidFill>
                <a:srgbClr val="FF0000"/>
              </a:solidFill>
              <a:latin typeface="Arial" panose="020B0604020202020204" pitchFamily="34" charset="0"/>
              <a:ea typeface="黑体" panose="02010609060101010101" pitchFamily="49" charset="-122"/>
            </a:endParaRPr>
          </a:p>
        </p:txBody>
      </p:sp>
      <p:sp>
        <p:nvSpPr>
          <p:cNvPr id="12328" name="TextBox 9"/>
          <p:cNvSpPr txBox="1"/>
          <p:nvPr>
            <p:custDataLst>
              <p:tags r:id="rId4"/>
            </p:custDataLst>
          </p:nvPr>
        </p:nvSpPr>
        <p:spPr>
          <a:xfrm>
            <a:off x="1403649" y="2427734"/>
            <a:ext cx="7416824" cy="361950"/>
          </a:xfrm>
          <a:prstGeom prst="rect">
            <a:avLst/>
          </a:prstGeom>
          <a:noFill/>
          <a:ln w="9525">
            <a:noFill/>
          </a:ln>
        </p:spPr>
        <p:txBody>
          <a:bodyPr anchor="t" anchorCtr="0">
            <a:noAutofit/>
          </a:bodyPr>
          <a:lstStyle/>
          <a:p>
            <a:r>
              <a:rPr lang="zh-CN" altLang="en-US" sz="2100" b="1" dirty="0">
                <a:solidFill>
                  <a:srgbClr val="0070C0"/>
                </a:solidFill>
                <a:latin typeface="Arial" panose="020B0604020202020204" pitchFamily="34" charset="0"/>
                <a:ea typeface="黑体" panose="02010609060101010101" pitchFamily="49" charset="-122"/>
              </a:rPr>
              <a:t>制定和规范多边贸易协定、组织贸易谈判、解决贸易争端等</a:t>
            </a:r>
            <a:endParaRPr lang="zh-CN" altLang="en-US" sz="2100" b="1" dirty="0">
              <a:solidFill>
                <a:srgbClr val="0070C0"/>
              </a:solidFill>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328"/>
                                        </p:tgtEl>
                                        <p:attrNameLst>
                                          <p:attrName>style.visibility</p:attrName>
                                        </p:attrNameLst>
                                      </p:cBhvr>
                                      <p:to>
                                        <p:strVal val="visible"/>
                                      </p:to>
                                    </p:set>
                                    <p:animEffect transition="in" filter="fade">
                                      <p:cBhvr>
                                        <p:cTn id="12" dur="500"/>
                                        <p:tgtEl>
                                          <p:spTgt spid="123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232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4577" name="矩形 1"/>
          <p:cNvSpPr/>
          <p:nvPr>
            <p:custDataLst>
              <p:tags r:id="rId2"/>
            </p:custDataLst>
          </p:nvPr>
        </p:nvSpPr>
        <p:spPr>
          <a:xfrm>
            <a:off x="406109" y="1347614"/>
            <a:ext cx="8489950" cy="2664296"/>
          </a:xfrm>
          <a:prstGeom prst="rect">
            <a:avLst/>
          </a:prstGeom>
          <a:noFill/>
          <a:ln w="9525">
            <a:noFill/>
          </a:ln>
        </p:spPr>
        <p:txBody>
          <a:bodyPr anchor="t" anchorCtr="0">
            <a:noAutofit/>
          </a:bodyPr>
          <a:lstStyle/>
          <a:p>
            <a:pPr>
              <a:lnSpc>
                <a:spcPct val="125000"/>
              </a:lnSpc>
            </a:pPr>
            <a:r>
              <a:rPr lang="zh-CN" altLang="en-US" sz="2400" b="1" dirty="0">
                <a:solidFill>
                  <a:srgbClr val="0070C0"/>
                </a:solidFill>
                <a:latin typeface="黑体" panose="02010609060101010101" pitchFamily="49" charset="-122"/>
                <a:ea typeface="黑体" panose="02010609060101010101" pitchFamily="49" charset="-122"/>
              </a:rPr>
              <a:t>经济全球化含义：</a:t>
            </a:r>
            <a:r>
              <a:rPr lang="zh-CN" altLang="en-US" sz="2400" b="1" dirty="0">
                <a:latin typeface="黑体" panose="02010609060101010101" pitchFamily="49" charset="-122"/>
                <a:ea typeface="黑体" panose="02010609060101010101" pitchFamily="49" charset="-122"/>
              </a:rPr>
              <a:t>20世纪八九十年代，世界经济活动冲破了国与国之间的界限，实行程度不同的合作与调节，使各国、各地区的生产、流通、分配等领域紧密地联系，世界经济正在逐渐形成一个整体的现象。（</a:t>
            </a:r>
            <a:r>
              <a:rPr lang="zh-CN" altLang="en-US" sz="2400" b="1" dirty="0">
                <a:solidFill>
                  <a:srgbClr val="0070C0"/>
                </a:solidFill>
                <a:latin typeface="黑体" panose="02010609060101010101" pitchFamily="49" charset="-122"/>
                <a:ea typeface="黑体" panose="02010609060101010101" pitchFamily="49" charset="-122"/>
              </a:rPr>
              <a:t>如中国人喝着美国的可口可乐，美国人用着韩国的三星手机等</a:t>
            </a:r>
            <a:r>
              <a:rPr lang="zh-CN" altLang="en-US" sz="2400" b="1" dirty="0">
                <a:latin typeface="黑体" panose="02010609060101010101" pitchFamily="49" charset="-122"/>
                <a:ea typeface="黑体" panose="02010609060101010101" pitchFamily="49" charset="-122"/>
              </a:rPr>
              <a:t>）</a:t>
            </a:r>
            <a:endParaRPr lang="zh-CN" altLang="en-US" sz="2400" b="1" dirty="0">
              <a:latin typeface="黑体" panose="02010609060101010101" pitchFamily="49" charset="-122"/>
              <a:ea typeface="黑体" panose="02010609060101010101" pitchFamily="49" charset="-122"/>
            </a:endParaRPr>
          </a:p>
          <a:p>
            <a:pPr>
              <a:lnSpc>
                <a:spcPct val="125000"/>
              </a:lnSpc>
            </a:pPr>
            <a:endParaRPr lang="zh-CN" altLang="en-US" sz="2400" b="1" dirty="0">
              <a:latin typeface="黑体" panose="02010609060101010101" pitchFamily="49" charset="-122"/>
              <a:ea typeface="黑体" panose="02010609060101010101" pitchFamily="49" charset="-122"/>
            </a:endParaRPr>
          </a:p>
        </p:txBody>
      </p:sp>
      <p:sp>
        <p:nvSpPr>
          <p:cNvPr id="24578" name="TextBox 2"/>
          <p:cNvSpPr txBox="1"/>
          <p:nvPr>
            <p:custDataLst>
              <p:tags r:id="rId3"/>
            </p:custDataLst>
          </p:nvPr>
        </p:nvSpPr>
        <p:spPr>
          <a:xfrm>
            <a:off x="380683" y="772160"/>
            <a:ext cx="5183187" cy="460375"/>
          </a:xfrm>
          <a:prstGeom prst="rect">
            <a:avLst/>
          </a:prstGeom>
          <a:noFill/>
          <a:ln w="9525">
            <a:noFill/>
          </a:ln>
        </p:spPr>
        <p:txBody>
          <a:bodyPr anchor="t" anchorCtr="0">
            <a:spAutoFit/>
          </a:bodyPr>
          <a:lstStyle/>
          <a:p>
            <a:r>
              <a:rPr lang="en-US" altLang="zh-CN" sz="2400" b="1" dirty="0">
                <a:latin typeface="黑体" panose="02010609060101010101" pitchFamily="49" charset="-122"/>
                <a:ea typeface="黑体" panose="02010609060101010101" pitchFamily="49" charset="-122"/>
              </a:rPr>
              <a:t>1.</a:t>
            </a:r>
            <a:r>
              <a:rPr lang="zh-CN" altLang="zh-CN" sz="2400" b="1" dirty="0">
                <a:latin typeface="黑体" panose="02010609060101010101" pitchFamily="49" charset="-122"/>
                <a:ea typeface="黑体" panose="02010609060101010101" pitchFamily="49" charset="-122"/>
              </a:rPr>
              <a:t>经济全球化的含义：</a:t>
            </a:r>
            <a:endParaRPr lang="zh-CN" altLang="zh-CN" sz="2400" b="1" dirty="0">
              <a:latin typeface="黑体" panose="02010609060101010101" pitchFamily="49" charset="-122"/>
              <a:ea typeface="黑体" panose="02010609060101010101" pitchFamily="49" charset="-122"/>
            </a:endParaRPr>
          </a:p>
        </p:txBody>
      </p:sp>
      <p:sp>
        <p:nvSpPr>
          <p:cNvPr id="2" name="TextBox 1"/>
          <p:cNvSpPr txBox="1"/>
          <p:nvPr/>
        </p:nvSpPr>
        <p:spPr>
          <a:xfrm>
            <a:off x="2555776" y="195484"/>
            <a:ext cx="2679844" cy="461665"/>
          </a:xfrm>
          <a:prstGeom prst="rect">
            <a:avLst/>
          </a:prstGeom>
          <a:noFill/>
        </p:spPr>
        <p:txBody>
          <a:bodyPr wrap="square" rtlCol="0">
            <a:spAutoFit/>
          </a:bodyPr>
          <a:lstStyle/>
          <a:p>
            <a:r>
              <a:rPr lang="zh-CN" altLang="en-US" sz="2400" b="1" dirty="0" smtClean="0">
                <a:latin typeface="+mn-ea"/>
                <a:ea typeface="+mn-ea"/>
              </a:rPr>
              <a:t>三</a:t>
            </a:r>
            <a:r>
              <a:rPr lang="en-US" altLang="zh-CN" sz="2400" b="1" dirty="0" smtClean="0">
                <a:latin typeface="+mn-ea"/>
                <a:ea typeface="+mn-ea"/>
              </a:rPr>
              <a:t>.</a:t>
            </a:r>
            <a:r>
              <a:rPr lang="zh-CN" altLang="en-US" sz="2400" b="1" dirty="0" smtClean="0">
                <a:latin typeface="+mn-ea"/>
                <a:ea typeface="+mn-ea"/>
              </a:rPr>
              <a:t>经济全球化</a:t>
            </a:r>
            <a:endParaRPr lang="zh-CN" altLang="en-US" sz="2400" b="1" dirty="0">
              <a:latin typeface="+mn-ea"/>
              <a:ea typeface="+mn-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http://p5.so.qhimgs1.com/bdr/_240_/t01325da4eee9ecf1bb.gif"/>
          <p:cNvPicPr>
            <a:picLocks noChangeAspect="1"/>
          </p:cNvPicPr>
          <p:nvPr>
            <p:custDataLst>
              <p:tags r:id="rId1"/>
            </p:custDataLst>
          </p:nvPr>
        </p:nvPicPr>
        <p:blipFill>
          <a:blip r:embed="rId2"/>
          <a:stretch>
            <a:fillRect/>
          </a:stretch>
        </p:blipFill>
        <p:spPr>
          <a:xfrm>
            <a:off x="660350" y="1441995"/>
            <a:ext cx="3889956" cy="2353891"/>
          </a:xfrm>
          <a:prstGeom prst="rect">
            <a:avLst/>
          </a:prstGeom>
          <a:noFill/>
          <a:ln w="9525">
            <a:noFill/>
          </a:ln>
        </p:spPr>
      </p:pic>
      <p:pic>
        <p:nvPicPr>
          <p:cNvPr id="3" name="Picture 6" descr="http://p0.so.qhmsg.com/bdr/_240_/t0186eae90384c89925.gif"/>
          <p:cNvPicPr>
            <a:picLocks noChangeAspect="1"/>
          </p:cNvPicPr>
          <p:nvPr>
            <p:custDataLst>
              <p:tags r:id="rId3"/>
            </p:custDataLst>
          </p:nvPr>
        </p:nvPicPr>
        <p:blipFill>
          <a:blip r:embed="rId4"/>
          <a:stretch>
            <a:fillRect/>
          </a:stretch>
        </p:blipFill>
        <p:spPr>
          <a:xfrm>
            <a:off x="4644008" y="1541359"/>
            <a:ext cx="4103598" cy="2250643"/>
          </a:xfrm>
          <a:prstGeom prst="rect">
            <a:avLst/>
          </a:prstGeom>
          <a:noFill/>
          <a:ln w="9525">
            <a:noFill/>
          </a:ln>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50" name="文本框 8212"/>
          <p:cNvSpPr txBox="1"/>
          <p:nvPr>
            <p:custDataLst>
              <p:tags r:id="rId1"/>
            </p:custDataLst>
          </p:nvPr>
        </p:nvSpPr>
        <p:spPr>
          <a:xfrm>
            <a:off x="3667300" y="3477046"/>
            <a:ext cx="1618440" cy="1182936"/>
          </a:xfrm>
          <a:prstGeom prst="rect">
            <a:avLst/>
          </a:prstGeom>
          <a:solidFill>
            <a:schemeClr val="accent1">
              <a:lumMod val="20000"/>
              <a:lumOff val="80000"/>
            </a:schemeClr>
          </a:solidFill>
          <a:ln w="9525">
            <a:noFill/>
          </a:ln>
        </p:spPr>
        <p:txBody>
          <a:bodyPr lIns="68580" tIns="34290" rIns="68580" bIns="34290" anchor="t" anchorCtr="0">
            <a:noAutofit/>
          </a:bodyPr>
          <a:lstStyle/>
          <a:p>
            <a:pPr algn="ctr">
              <a:lnSpc>
                <a:spcPct val="125000"/>
              </a:lnSpc>
              <a:spcBef>
                <a:spcPts val="0"/>
              </a:spcBef>
            </a:pPr>
            <a:r>
              <a:rPr lang="zh-CN" altLang="en-US" sz="2000" b="1" dirty="0">
                <a:latin typeface="+mj-ea"/>
                <a:ea typeface="+mj-ea"/>
              </a:rPr>
              <a:t> 第二次</a:t>
            </a:r>
            <a:r>
              <a:rPr lang="zh-CN" altLang="en-US" sz="2000" b="1" dirty="0" smtClean="0">
                <a:latin typeface="+mj-ea"/>
                <a:ea typeface="+mj-ea"/>
              </a:rPr>
              <a:t>工业</a:t>
            </a:r>
            <a:endParaRPr lang="en-US" altLang="zh-CN" sz="2000" b="1" dirty="0" smtClean="0">
              <a:latin typeface="+mj-ea"/>
              <a:ea typeface="+mj-ea"/>
            </a:endParaRPr>
          </a:p>
          <a:p>
            <a:pPr algn="ctr">
              <a:lnSpc>
                <a:spcPct val="125000"/>
              </a:lnSpc>
              <a:spcBef>
                <a:spcPts val="0"/>
              </a:spcBef>
            </a:pPr>
            <a:r>
              <a:rPr lang="zh-CN" altLang="en-US" sz="2000" b="1" dirty="0" smtClean="0">
                <a:latin typeface="+mj-ea"/>
                <a:ea typeface="+mj-ea"/>
              </a:rPr>
              <a:t>革命后</a:t>
            </a:r>
            <a:endParaRPr lang="en-US" altLang="zh-CN" sz="2000" b="1" dirty="0" smtClean="0">
              <a:latin typeface="+mj-ea"/>
              <a:ea typeface="+mj-ea"/>
            </a:endParaRPr>
          </a:p>
          <a:p>
            <a:pPr algn="ctr">
              <a:lnSpc>
                <a:spcPct val="125000"/>
              </a:lnSpc>
              <a:spcBef>
                <a:spcPts val="0"/>
              </a:spcBef>
            </a:pPr>
            <a:r>
              <a:rPr lang="en-US" altLang="zh-CN" sz="2000" b="1" dirty="0" smtClean="0">
                <a:latin typeface="+mj-ea"/>
                <a:ea typeface="+mj-ea"/>
              </a:rPr>
              <a:t>(</a:t>
            </a:r>
            <a:r>
              <a:rPr lang="zh-CN" altLang="en-US" sz="2000" b="1" dirty="0">
                <a:latin typeface="+mj-ea"/>
                <a:ea typeface="+mj-ea"/>
              </a:rPr>
              <a:t>资本输出</a:t>
            </a:r>
            <a:r>
              <a:rPr lang="en-US" altLang="zh-CN" sz="2000" b="1" dirty="0">
                <a:latin typeface="+mj-ea"/>
                <a:ea typeface="+mj-ea"/>
              </a:rPr>
              <a:t>)</a:t>
            </a:r>
            <a:endParaRPr lang="en-US" altLang="zh-CN" sz="2000" b="1" dirty="0">
              <a:latin typeface="+mj-ea"/>
              <a:ea typeface="+mj-ea"/>
            </a:endParaRPr>
          </a:p>
        </p:txBody>
      </p:sp>
      <p:sp>
        <p:nvSpPr>
          <p:cNvPr id="15" name="矩形 14"/>
          <p:cNvSpPr/>
          <p:nvPr>
            <p:custDataLst>
              <p:tags r:id="rId2"/>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p>
        </p:txBody>
      </p:sp>
      <p:sp>
        <p:nvSpPr>
          <p:cNvPr id="2" name="燕尾形箭头 1"/>
          <p:cNvSpPr/>
          <p:nvPr>
            <p:custDataLst>
              <p:tags r:id="rId3"/>
            </p:custDataLst>
          </p:nvPr>
        </p:nvSpPr>
        <p:spPr>
          <a:xfrm rot="-2640000">
            <a:off x="7283450" y="3187700"/>
            <a:ext cx="1471930" cy="652780"/>
          </a:xfrm>
          <a:prstGeom prst="notchedRightArrow">
            <a:avLst>
              <a:gd name="adj1" fmla="val 50000"/>
              <a:gd name="adj2" fmla="val 49931"/>
            </a:avLst>
          </a:prstGeom>
          <a:solidFill>
            <a:srgbClr val="3C8C93"/>
          </a:solidFill>
          <a:ln w="9525">
            <a:noFill/>
          </a:ln>
        </p:spPr>
        <p:txBody>
          <a:bodyPr anchor="t" anchorCtr="0"/>
          <a:lstStyle/>
          <a:p>
            <a:pPr eaLnBrk="0" hangingPunct="0"/>
            <a:endParaRPr lang="en-US" altLang="en-US" dirty="0">
              <a:latin typeface="Arial" panose="020B0604020202020204" pitchFamily="34" charset="0"/>
              <a:ea typeface="黑体" panose="02010609060101010101" pitchFamily="49" charset="-122"/>
            </a:endParaRPr>
          </a:p>
        </p:txBody>
      </p:sp>
      <p:sp>
        <p:nvSpPr>
          <p:cNvPr id="8194" name="文本框 8193"/>
          <p:cNvSpPr txBox="1"/>
          <p:nvPr>
            <p:custDataLst>
              <p:tags r:id="rId4"/>
            </p:custDataLst>
          </p:nvPr>
        </p:nvSpPr>
        <p:spPr>
          <a:xfrm>
            <a:off x="5868814" y="1346200"/>
            <a:ext cx="1944672" cy="586740"/>
          </a:xfrm>
          <a:prstGeom prst="rect">
            <a:avLst/>
          </a:prstGeom>
          <a:noFill/>
          <a:ln w="9525">
            <a:noFill/>
          </a:ln>
        </p:spPr>
        <p:txBody>
          <a:bodyPr lIns="68580" tIns="34290" rIns="68580" bIns="34290" anchor="t" anchorCtr="0">
            <a:noAutofit/>
          </a:bodyPr>
          <a:lstStyle/>
          <a:p>
            <a:pPr algn="ctr" eaLnBrk="0" hangingPunct="0">
              <a:lnSpc>
                <a:spcPct val="125000"/>
              </a:lnSpc>
              <a:spcBef>
                <a:spcPts val="0"/>
              </a:spcBef>
            </a:pPr>
            <a:r>
              <a:rPr lang="zh-CN" altLang="en-US" sz="2000" b="1" dirty="0">
                <a:latin typeface="+mj-ea"/>
                <a:ea typeface="+mj-ea"/>
              </a:rPr>
              <a:t>经济</a:t>
            </a:r>
            <a:r>
              <a:rPr lang="zh-CN" altLang="en-US" sz="2000" b="1" dirty="0" smtClean="0">
                <a:latin typeface="+mj-ea"/>
                <a:ea typeface="+mj-ea"/>
              </a:rPr>
              <a:t>全球化</a:t>
            </a:r>
            <a:endParaRPr lang="en-US" altLang="zh-CN" sz="2000" b="1" dirty="0" smtClean="0">
              <a:latin typeface="+mj-ea"/>
              <a:ea typeface="+mj-ea"/>
            </a:endParaRPr>
          </a:p>
          <a:p>
            <a:pPr algn="ctr" eaLnBrk="0" hangingPunct="0">
              <a:lnSpc>
                <a:spcPct val="125000"/>
              </a:lnSpc>
              <a:spcBef>
                <a:spcPts val="0"/>
              </a:spcBef>
            </a:pPr>
            <a:r>
              <a:rPr lang="zh-CN" altLang="en-US" sz="2000" b="1" dirty="0" smtClean="0">
                <a:latin typeface="+mj-ea"/>
                <a:ea typeface="+mj-ea"/>
              </a:rPr>
              <a:t>趋势</a:t>
            </a:r>
            <a:r>
              <a:rPr lang="zh-CN" altLang="en-US" sz="2000" b="1" dirty="0">
                <a:latin typeface="+mj-ea"/>
                <a:ea typeface="+mj-ea"/>
              </a:rPr>
              <a:t>加强</a:t>
            </a:r>
            <a:endParaRPr lang="zh-CN" altLang="en-US" sz="2000" b="1" dirty="0">
              <a:latin typeface="+mj-ea"/>
              <a:ea typeface="+mj-ea"/>
            </a:endParaRPr>
          </a:p>
        </p:txBody>
      </p:sp>
      <p:sp>
        <p:nvSpPr>
          <p:cNvPr id="14341" name="文本框 8197"/>
          <p:cNvSpPr txBox="1"/>
          <p:nvPr>
            <p:custDataLst>
              <p:tags r:id="rId5"/>
            </p:custDataLst>
          </p:nvPr>
        </p:nvSpPr>
        <p:spPr>
          <a:xfrm>
            <a:off x="375934" y="2484437"/>
            <a:ext cx="1465943" cy="936624"/>
          </a:xfrm>
          <a:prstGeom prst="rect">
            <a:avLst/>
          </a:prstGeom>
          <a:solidFill>
            <a:schemeClr val="accent1">
              <a:lumMod val="20000"/>
              <a:lumOff val="80000"/>
            </a:schemeClr>
          </a:solidFill>
          <a:ln w="9525">
            <a:noFill/>
          </a:ln>
        </p:spPr>
        <p:txBody>
          <a:bodyPr lIns="68580" tIns="34290" rIns="68580" bIns="34290" anchor="t" anchorCtr="0">
            <a:noAutofit/>
          </a:bodyPr>
          <a:lstStyle/>
          <a:p>
            <a:pPr algn="ctr">
              <a:lnSpc>
                <a:spcPct val="125000"/>
              </a:lnSpc>
              <a:spcBef>
                <a:spcPts val="0"/>
              </a:spcBef>
            </a:pPr>
            <a:r>
              <a:rPr lang="zh-CN" altLang="en-US" sz="2400" b="1" dirty="0">
                <a:latin typeface="+mj-ea"/>
                <a:ea typeface="+mj-ea"/>
              </a:rPr>
              <a:t> 新</a:t>
            </a:r>
            <a:r>
              <a:rPr lang="zh-CN" altLang="en-US" sz="2400" b="1" dirty="0" smtClean="0">
                <a:latin typeface="+mj-ea"/>
                <a:ea typeface="+mj-ea"/>
              </a:rPr>
              <a:t>航路</a:t>
            </a:r>
            <a:endParaRPr lang="en-US" altLang="zh-CN" sz="2400" b="1" dirty="0" smtClean="0">
              <a:latin typeface="+mj-ea"/>
              <a:ea typeface="+mj-ea"/>
            </a:endParaRPr>
          </a:p>
          <a:p>
            <a:pPr algn="ctr">
              <a:lnSpc>
                <a:spcPct val="125000"/>
              </a:lnSpc>
              <a:spcBef>
                <a:spcPts val="0"/>
              </a:spcBef>
            </a:pPr>
            <a:r>
              <a:rPr lang="zh-CN" altLang="en-US" sz="2400" b="1" dirty="0" smtClean="0">
                <a:latin typeface="+mj-ea"/>
                <a:ea typeface="+mj-ea"/>
              </a:rPr>
              <a:t>开辟</a:t>
            </a:r>
            <a:r>
              <a:rPr lang="zh-CN" altLang="en-US" sz="2400" b="1" dirty="0">
                <a:latin typeface="+mj-ea"/>
                <a:ea typeface="+mj-ea"/>
              </a:rPr>
              <a:t>后</a:t>
            </a:r>
            <a:endParaRPr lang="zh-CN" altLang="en-US" sz="2400" b="1" dirty="0">
              <a:latin typeface="+mj-ea"/>
              <a:ea typeface="+mj-ea"/>
            </a:endParaRPr>
          </a:p>
        </p:txBody>
      </p:sp>
      <p:sp>
        <p:nvSpPr>
          <p:cNvPr id="15371" name="文本框 8201"/>
          <p:cNvSpPr txBox="1"/>
          <p:nvPr>
            <p:custDataLst>
              <p:tags r:id="rId6"/>
            </p:custDataLst>
          </p:nvPr>
        </p:nvSpPr>
        <p:spPr>
          <a:xfrm>
            <a:off x="2529851" y="1513840"/>
            <a:ext cx="1494924" cy="585470"/>
          </a:xfrm>
          <a:prstGeom prst="rect">
            <a:avLst/>
          </a:prstGeom>
          <a:noFill/>
          <a:ln w="9525">
            <a:noFill/>
          </a:ln>
        </p:spPr>
        <p:txBody>
          <a:bodyPr lIns="68580" tIns="34290" rIns="68580" bIns="34290" anchor="t" anchorCtr="0">
            <a:noAutofit/>
          </a:bodyPr>
          <a:lstStyle/>
          <a:p>
            <a:pPr algn="ctr" eaLnBrk="0" hangingPunct="0">
              <a:lnSpc>
                <a:spcPct val="125000"/>
              </a:lnSpc>
              <a:spcBef>
                <a:spcPts val="0"/>
              </a:spcBef>
            </a:pPr>
            <a:r>
              <a:rPr lang="zh-CN" altLang="en-US" sz="2000" b="1" dirty="0" smtClean="0">
                <a:latin typeface="+mj-ea"/>
                <a:ea typeface="+mj-ea"/>
              </a:rPr>
              <a:t>世界市场</a:t>
            </a:r>
            <a:endParaRPr lang="en-US" altLang="zh-CN" sz="2000" b="1" dirty="0" smtClean="0">
              <a:latin typeface="+mj-ea"/>
              <a:ea typeface="+mj-ea"/>
            </a:endParaRPr>
          </a:p>
          <a:p>
            <a:pPr algn="ctr" eaLnBrk="0" hangingPunct="0">
              <a:lnSpc>
                <a:spcPct val="125000"/>
              </a:lnSpc>
              <a:spcBef>
                <a:spcPts val="0"/>
              </a:spcBef>
            </a:pPr>
            <a:r>
              <a:rPr lang="zh-CN" altLang="en-US" sz="2000" b="1" dirty="0" smtClean="0">
                <a:latin typeface="+mj-ea"/>
                <a:ea typeface="+mj-ea"/>
              </a:rPr>
              <a:t>初步</a:t>
            </a:r>
            <a:r>
              <a:rPr lang="zh-CN" altLang="en-US" sz="2000" b="1" dirty="0">
                <a:latin typeface="+mj-ea"/>
                <a:ea typeface="+mj-ea"/>
              </a:rPr>
              <a:t>形成</a:t>
            </a:r>
            <a:endParaRPr lang="zh-CN" altLang="en-US" sz="2000" b="1" dirty="0">
              <a:latin typeface="+mj-ea"/>
              <a:ea typeface="+mj-ea"/>
            </a:endParaRPr>
          </a:p>
        </p:txBody>
      </p:sp>
      <p:sp>
        <p:nvSpPr>
          <p:cNvPr id="15373" name="文本框 8205"/>
          <p:cNvSpPr txBox="1"/>
          <p:nvPr>
            <p:custDataLst>
              <p:tags r:id="rId7"/>
            </p:custDataLst>
          </p:nvPr>
        </p:nvSpPr>
        <p:spPr>
          <a:xfrm>
            <a:off x="4201342" y="1513840"/>
            <a:ext cx="1732080" cy="585470"/>
          </a:xfrm>
          <a:prstGeom prst="rect">
            <a:avLst/>
          </a:prstGeom>
          <a:noFill/>
          <a:ln w="9525">
            <a:noFill/>
          </a:ln>
        </p:spPr>
        <p:txBody>
          <a:bodyPr lIns="68580" tIns="34290" rIns="68580" bIns="34290" anchor="t" anchorCtr="0">
            <a:noAutofit/>
          </a:bodyPr>
          <a:lstStyle/>
          <a:p>
            <a:pPr algn="ctr" eaLnBrk="0" hangingPunct="0">
              <a:lnSpc>
                <a:spcPct val="125000"/>
              </a:lnSpc>
              <a:spcBef>
                <a:spcPts val="0"/>
              </a:spcBef>
            </a:pPr>
            <a:r>
              <a:rPr lang="zh-CN" altLang="en-US" sz="2000" b="1" dirty="0" smtClean="0">
                <a:latin typeface="+mj-ea"/>
                <a:ea typeface="+mj-ea"/>
              </a:rPr>
              <a:t>世界市场</a:t>
            </a:r>
            <a:endParaRPr lang="en-US" altLang="zh-CN" sz="2000" b="1" dirty="0" smtClean="0">
              <a:latin typeface="+mj-ea"/>
              <a:ea typeface="+mj-ea"/>
            </a:endParaRPr>
          </a:p>
          <a:p>
            <a:pPr algn="ctr" eaLnBrk="0" hangingPunct="0">
              <a:lnSpc>
                <a:spcPct val="125000"/>
              </a:lnSpc>
              <a:spcBef>
                <a:spcPts val="0"/>
              </a:spcBef>
            </a:pPr>
            <a:r>
              <a:rPr lang="zh-CN" altLang="en-US" sz="2000" b="1" dirty="0" smtClean="0">
                <a:latin typeface="+mj-ea"/>
                <a:ea typeface="+mj-ea"/>
              </a:rPr>
              <a:t>最终</a:t>
            </a:r>
            <a:r>
              <a:rPr lang="zh-CN" altLang="en-US" sz="2000" b="1" dirty="0">
                <a:latin typeface="+mj-ea"/>
                <a:ea typeface="+mj-ea"/>
              </a:rPr>
              <a:t>形成</a:t>
            </a:r>
            <a:endParaRPr lang="zh-CN" altLang="en-US" sz="2000" b="1" dirty="0">
              <a:latin typeface="+mj-ea"/>
              <a:ea typeface="+mj-ea"/>
            </a:endParaRPr>
          </a:p>
        </p:txBody>
      </p:sp>
      <p:sp>
        <p:nvSpPr>
          <p:cNvPr id="14348" name="文本框 8210"/>
          <p:cNvSpPr txBox="1"/>
          <p:nvPr>
            <p:custDataLst>
              <p:tags r:id="rId8"/>
            </p:custDataLst>
          </p:nvPr>
        </p:nvSpPr>
        <p:spPr>
          <a:xfrm>
            <a:off x="1858541" y="2983936"/>
            <a:ext cx="1705347" cy="1060308"/>
          </a:xfrm>
          <a:prstGeom prst="rect">
            <a:avLst/>
          </a:prstGeom>
          <a:solidFill>
            <a:schemeClr val="accent1">
              <a:lumMod val="20000"/>
              <a:lumOff val="80000"/>
            </a:schemeClr>
          </a:solidFill>
          <a:ln w="9525">
            <a:noFill/>
          </a:ln>
        </p:spPr>
        <p:txBody>
          <a:bodyPr lIns="68580" tIns="34290" rIns="68580" bIns="34290" anchor="t" anchorCtr="0">
            <a:noAutofit/>
          </a:bodyPr>
          <a:lstStyle/>
          <a:p>
            <a:pPr>
              <a:lnSpc>
                <a:spcPct val="125000"/>
              </a:lnSpc>
              <a:spcBef>
                <a:spcPts val="0"/>
              </a:spcBef>
            </a:pPr>
            <a:r>
              <a:rPr lang="zh-CN" altLang="en-US" sz="2200" b="1" dirty="0">
                <a:latin typeface="+mj-ea"/>
                <a:ea typeface="+mj-ea"/>
              </a:rPr>
              <a:t> </a:t>
            </a:r>
            <a:r>
              <a:rPr lang="zh-CN" altLang="en-US" sz="2200" b="1" dirty="0" smtClean="0">
                <a:latin typeface="+mj-ea"/>
                <a:ea typeface="+mj-ea"/>
              </a:rPr>
              <a:t>工业革命后（</a:t>
            </a:r>
            <a:r>
              <a:rPr lang="zh-CN" altLang="en-US" sz="2200" b="1" dirty="0">
                <a:latin typeface="+mj-ea"/>
                <a:ea typeface="+mj-ea"/>
              </a:rPr>
              <a:t>商品输出）</a:t>
            </a:r>
            <a:endParaRPr lang="zh-CN" altLang="en-US" sz="2200" b="1" dirty="0">
              <a:latin typeface="+mj-ea"/>
              <a:ea typeface="+mj-ea"/>
            </a:endParaRPr>
          </a:p>
        </p:txBody>
      </p:sp>
      <p:sp>
        <p:nvSpPr>
          <p:cNvPr id="15385" name="文本框 8219"/>
          <p:cNvSpPr txBox="1"/>
          <p:nvPr>
            <p:custDataLst>
              <p:tags r:id="rId9"/>
            </p:custDataLst>
          </p:nvPr>
        </p:nvSpPr>
        <p:spPr>
          <a:xfrm>
            <a:off x="518618" y="1513840"/>
            <a:ext cx="2088659" cy="586740"/>
          </a:xfrm>
          <a:prstGeom prst="rect">
            <a:avLst/>
          </a:prstGeom>
          <a:noFill/>
          <a:ln w="9525">
            <a:noFill/>
          </a:ln>
        </p:spPr>
        <p:txBody>
          <a:bodyPr lIns="68580" tIns="34290" rIns="68580" bIns="34290" anchor="t" anchorCtr="0">
            <a:noAutofit/>
          </a:bodyPr>
          <a:lstStyle/>
          <a:p>
            <a:pPr algn="ctr" eaLnBrk="0" hangingPunct="0">
              <a:lnSpc>
                <a:spcPct val="125000"/>
              </a:lnSpc>
              <a:spcBef>
                <a:spcPts val="0"/>
              </a:spcBef>
            </a:pPr>
            <a:r>
              <a:rPr lang="zh-CN" altLang="en-US" sz="2000" b="1" dirty="0">
                <a:latin typeface="+mj-ea"/>
                <a:ea typeface="+mj-ea"/>
              </a:rPr>
              <a:t>世界市场</a:t>
            </a:r>
            <a:r>
              <a:rPr lang="zh-CN" altLang="en-US" sz="2000" b="1" dirty="0" smtClean="0">
                <a:latin typeface="+mj-ea"/>
                <a:ea typeface="+mj-ea"/>
              </a:rPr>
              <a:t>雏形</a:t>
            </a:r>
            <a:endParaRPr lang="en-US" altLang="zh-CN" sz="2000" b="1" dirty="0" smtClean="0">
              <a:latin typeface="+mj-ea"/>
              <a:ea typeface="+mj-ea"/>
            </a:endParaRPr>
          </a:p>
          <a:p>
            <a:pPr algn="ctr" eaLnBrk="0" hangingPunct="0">
              <a:lnSpc>
                <a:spcPct val="125000"/>
              </a:lnSpc>
              <a:spcBef>
                <a:spcPts val="0"/>
              </a:spcBef>
            </a:pPr>
            <a:r>
              <a:rPr lang="zh-CN" altLang="en-US" sz="2000" b="1" dirty="0" smtClean="0">
                <a:latin typeface="+mj-ea"/>
                <a:ea typeface="+mj-ea"/>
              </a:rPr>
              <a:t>开始</a:t>
            </a:r>
            <a:r>
              <a:rPr lang="zh-CN" altLang="en-US" sz="2000" b="1" dirty="0">
                <a:latin typeface="+mj-ea"/>
                <a:ea typeface="+mj-ea"/>
              </a:rPr>
              <a:t>出现</a:t>
            </a:r>
            <a:endParaRPr lang="zh-CN" altLang="en-US" sz="2000" b="1" dirty="0">
              <a:latin typeface="+mj-ea"/>
              <a:ea typeface="+mj-ea"/>
            </a:endParaRPr>
          </a:p>
        </p:txBody>
      </p:sp>
      <p:sp>
        <p:nvSpPr>
          <p:cNvPr id="25608" name="TextBox 26"/>
          <p:cNvSpPr txBox="1"/>
          <p:nvPr>
            <p:custDataLst>
              <p:tags r:id="rId10"/>
            </p:custDataLst>
          </p:nvPr>
        </p:nvSpPr>
        <p:spPr>
          <a:xfrm>
            <a:off x="647064" y="774299"/>
            <a:ext cx="4638675" cy="461665"/>
          </a:xfrm>
          <a:prstGeom prst="rect">
            <a:avLst/>
          </a:prstGeom>
          <a:noFill/>
          <a:ln w="9525">
            <a:noFill/>
          </a:ln>
        </p:spPr>
        <p:txBody>
          <a:bodyPr anchor="t" anchorCtr="0">
            <a:spAutoFit/>
          </a:bodyPr>
          <a:lstStyle>
            <a:defPPr>
              <a:defRPr lang="zh-CN"/>
            </a:defPPr>
            <a:lvl1pPr>
              <a:defRPr sz="2400" b="1">
                <a:latin typeface="黑体" panose="02010609060101010101" pitchFamily="49" charset="-122"/>
                <a:ea typeface="黑体" panose="02010609060101010101" pitchFamily="49" charset="-122"/>
              </a:defRPr>
            </a:lvl1pPr>
          </a:lstStyle>
          <a:p>
            <a:r>
              <a:rPr lang="en-US" altLang="zh-CN" dirty="0"/>
              <a:t>2.</a:t>
            </a:r>
            <a:r>
              <a:rPr lang="zh-CN" altLang="zh-CN" dirty="0"/>
              <a:t>经济全球化的</a:t>
            </a:r>
            <a:r>
              <a:rPr lang="zh-CN" altLang="en-US" dirty="0"/>
              <a:t>发展历程</a:t>
            </a:r>
            <a:r>
              <a:rPr lang="zh-CN" altLang="zh-CN" dirty="0"/>
              <a:t>：</a:t>
            </a:r>
            <a:endParaRPr lang="zh-CN" altLang="zh-CN" dirty="0"/>
          </a:p>
        </p:txBody>
      </p:sp>
      <p:grpSp>
        <p:nvGrpSpPr>
          <p:cNvPr id="25609" name="组合 14"/>
          <p:cNvGrpSpPr/>
          <p:nvPr/>
        </p:nvGrpSpPr>
        <p:grpSpPr>
          <a:xfrm>
            <a:off x="797560" y="2088988"/>
            <a:ext cx="7578090" cy="2273300"/>
            <a:chOff x="1416" y="2988"/>
            <a:chExt cx="16896" cy="5831"/>
          </a:xfrm>
        </p:grpSpPr>
        <p:sp>
          <p:nvSpPr>
            <p:cNvPr id="10244" name="任意多边形 8196"/>
            <p:cNvSpPr>
              <a:spLocks noChangeArrowheads="1"/>
            </p:cNvSpPr>
            <p:nvPr>
              <p:custDataLst>
                <p:tags r:id="rId11"/>
              </p:custDataLst>
            </p:nvPr>
          </p:nvSpPr>
          <p:spPr bwMode="auto">
            <a:xfrm>
              <a:off x="1416" y="3618"/>
              <a:ext cx="16896" cy="5201"/>
            </a:xfrm>
            <a:custGeom>
              <a:avLst/>
              <a:gdLst/>
              <a:ahLst/>
              <a:cxnLst>
                <a:cxn ang="0">
                  <a:pos x="496" y="157"/>
                </a:cxn>
                <a:cxn ang="0">
                  <a:pos x="0" y="0"/>
                </a:cxn>
                <a:cxn ang="0">
                  <a:pos x="231" y="124"/>
                </a:cxn>
                <a:cxn ang="0">
                  <a:pos x="4282" y="2025"/>
                </a:cxn>
                <a:cxn ang="0">
                  <a:pos x="3974" y="2298"/>
                </a:cxn>
                <a:cxn ang="0">
                  <a:pos x="5190" y="2065"/>
                </a:cxn>
                <a:cxn ang="0">
                  <a:pos x="5039" y="1268"/>
                </a:cxn>
                <a:cxn ang="0">
                  <a:pos x="4748" y="1507"/>
                </a:cxn>
                <a:cxn ang="0">
                  <a:pos x="496" y="157"/>
                </a:cxn>
              </a:cxnLst>
              <a:rect l="0" t="0" r="r" b="b"/>
              <a:pathLst>
                <a:path w="5190" h="2298">
                  <a:moveTo>
                    <a:pt x="496" y="157"/>
                  </a:moveTo>
                  <a:lnTo>
                    <a:pt x="0" y="0"/>
                  </a:lnTo>
                  <a:lnTo>
                    <a:pt x="231" y="124"/>
                  </a:lnTo>
                  <a:lnTo>
                    <a:pt x="4282" y="2025"/>
                  </a:lnTo>
                  <a:lnTo>
                    <a:pt x="3974" y="2298"/>
                  </a:lnTo>
                  <a:lnTo>
                    <a:pt x="5190" y="2065"/>
                  </a:lnTo>
                  <a:lnTo>
                    <a:pt x="5039" y="1268"/>
                  </a:lnTo>
                  <a:lnTo>
                    <a:pt x="4748" y="1507"/>
                  </a:lnTo>
                  <a:lnTo>
                    <a:pt x="496" y="157"/>
                  </a:lnTo>
                  <a:close/>
                </a:path>
              </a:pathLst>
            </a:custGeom>
            <a:gradFill rotWithShape="1">
              <a:gsLst>
                <a:gs pos="0">
                  <a:srgbClr val="003D3D"/>
                </a:gs>
                <a:gs pos="50000">
                  <a:srgbClr val="009999"/>
                </a:gs>
                <a:gs pos="100000">
                  <a:srgbClr val="003D3D"/>
                </a:gs>
              </a:gsLst>
              <a:lin ang="270000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grpSp>
          <p:nvGrpSpPr>
            <p:cNvPr id="25611" name="组合 8198"/>
            <p:cNvGrpSpPr/>
            <p:nvPr/>
          </p:nvGrpSpPr>
          <p:grpSpPr>
            <a:xfrm>
              <a:off x="6259" y="3617"/>
              <a:ext cx="866" cy="1410"/>
              <a:chOff x="0" y="0"/>
              <a:chExt cx="226" cy="558"/>
            </a:xfrm>
          </p:grpSpPr>
          <p:sp>
            <p:nvSpPr>
              <p:cNvPr id="10247" name="圆柱形 8199"/>
              <p:cNvSpPr>
                <a:spLocks noChangeArrowheads="1"/>
              </p:cNvSpPr>
              <p:nvPr>
                <p:custDataLst>
                  <p:tags r:id="rId12"/>
                </p:custDataLst>
              </p:nvPr>
            </p:nvSpPr>
            <p:spPr bwMode="auto">
              <a:xfrm>
                <a:off x="0" y="366"/>
                <a:ext cx="226" cy="194"/>
              </a:xfrm>
              <a:prstGeom prst="can">
                <a:avLst>
                  <a:gd name="adj" fmla="val 25000"/>
                </a:avLst>
              </a:prstGeom>
              <a:gradFill rotWithShape="1">
                <a:gsLst>
                  <a:gs pos="0">
                    <a:srgbClr val="333399"/>
                  </a:gs>
                  <a:gs pos="50000">
                    <a:srgbClr val="B6B6DB"/>
                  </a:gs>
                  <a:gs pos="100000">
                    <a:srgbClr val="333399"/>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sp>
            <p:nvSpPr>
              <p:cNvPr id="10248" name="圆柱形 8200"/>
              <p:cNvSpPr>
                <a:spLocks noChangeArrowheads="1"/>
              </p:cNvSpPr>
              <p:nvPr>
                <p:custDataLst>
                  <p:tags r:id="rId13"/>
                </p:custDataLst>
              </p:nvPr>
            </p:nvSpPr>
            <p:spPr bwMode="auto">
              <a:xfrm>
                <a:off x="0" y="0"/>
                <a:ext cx="226" cy="426"/>
              </a:xfrm>
              <a:prstGeom prst="can">
                <a:avLst>
                  <a:gd name="adj" fmla="val 18076"/>
                </a:avLst>
              </a:prstGeom>
              <a:gradFill rotWithShape="1">
                <a:gsLst>
                  <a:gs pos="0">
                    <a:srgbClr val="000000"/>
                  </a:gs>
                  <a:gs pos="50000">
                    <a:srgbClr val="A4A4A4"/>
                  </a:gs>
                  <a:gs pos="100000">
                    <a:srgbClr val="000000"/>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grpSp>
        <p:grpSp>
          <p:nvGrpSpPr>
            <p:cNvPr id="25614" name="组合 8202"/>
            <p:cNvGrpSpPr/>
            <p:nvPr/>
          </p:nvGrpSpPr>
          <p:grpSpPr>
            <a:xfrm>
              <a:off x="9948" y="3507"/>
              <a:ext cx="1070" cy="2639"/>
              <a:chOff x="0" y="0"/>
              <a:chExt cx="279" cy="920"/>
            </a:xfrm>
          </p:grpSpPr>
          <p:sp>
            <p:nvSpPr>
              <p:cNvPr id="10251" name="圆柱形 8203"/>
              <p:cNvSpPr>
                <a:spLocks noChangeArrowheads="1"/>
              </p:cNvSpPr>
              <p:nvPr>
                <p:custDataLst>
                  <p:tags r:id="rId14"/>
                </p:custDataLst>
              </p:nvPr>
            </p:nvSpPr>
            <p:spPr bwMode="auto">
              <a:xfrm>
                <a:off x="0" y="651"/>
                <a:ext cx="279" cy="270"/>
              </a:xfrm>
              <a:prstGeom prst="can">
                <a:avLst>
                  <a:gd name="adj" fmla="val 21667"/>
                </a:avLst>
              </a:prstGeom>
              <a:gradFill rotWithShape="1">
                <a:gsLst>
                  <a:gs pos="0">
                    <a:srgbClr val="333399"/>
                  </a:gs>
                  <a:gs pos="50000">
                    <a:srgbClr val="B6B6DB"/>
                  </a:gs>
                  <a:gs pos="100000">
                    <a:srgbClr val="333399"/>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sp>
            <p:nvSpPr>
              <p:cNvPr id="10252" name="圆柱形 8204"/>
              <p:cNvSpPr>
                <a:spLocks noChangeArrowheads="1"/>
              </p:cNvSpPr>
              <p:nvPr>
                <p:custDataLst>
                  <p:tags r:id="rId15"/>
                </p:custDataLst>
              </p:nvPr>
            </p:nvSpPr>
            <p:spPr bwMode="auto">
              <a:xfrm>
                <a:off x="0" y="0"/>
                <a:ext cx="279" cy="716"/>
              </a:xfrm>
              <a:prstGeom prst="can">
                <a:avLst>
                  <a:gd name="adj" fmla="val 21758"/>
                </a:avLst>
              </a:prstGeom>
              <a:gradFill rotWithShape="1">
                <a:gsLst>
                  <a:gs pos="0">
                    <a:srgbClr val="000000"/>
                  </a:gs>
                  <a:gs pos="50000">
                    <a:srgbClr val="A4A4A4"/>
                  </a:gs>
                  <a:gs pos="100000">
                    <a:srgbClr val="000000"/>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grpSp>
        <p:grpSp>
          <p:nvGrpSpPr>
            <p:cNvPr id="25617" name="组合 8206"/>
            <p:cNvGrpSpPr/>
            <p:nvPr/>
          </p:nvGrpSpPr>
          <p:grpSpPr>
            <a:xfrm>
              <a:off x="12897" y="2988"/>
              <a:ext cx="1395" cy="4118"/>
              <a:chOff x="-163" y="-155"/>
              <a:chExt cx="356" cy="1232"/>
            </a:xfrm>
          </p:grpSpPr>
          <p:sp>
            <p:nvSpPr>
              <p:cNvPr id="10255" name="圆柱形 8207"/>
              <p:cNvSpPr>
                <a:spLocks noChangeArrowheads="1"/>
              </p:cNvSpPr>
              <p:nvPr>
                <p:custDataLst>
                  <p:tags r:id="rId16"/>
                </p:custDataLst>
              </p:nvPr>
            </p:nvSpPr>
            <p:spPr bwMode="auto">
              <a:xfrm>
                <a:off x="-163" y="629"/>
                <a:ext cx="356" cy="448"/>
              </a:xfrm>
              <a:prstGeom prst="can">
                <a:avLst>
                  <a:gd name="adj" fmla="val 22270"/>
                </a:avLst>
              </a:prstGeom>
              <a:gradFill rotWithShape="1">
                <a:gsLst>
                  <a:gs pos="0">
                    <a:srgbClr val="333399"/>
                  </a:gs>
                  <a:gs pos="50000">
                    <a:srgbClr val="B6B6DB"/>
                  </a:gs>
                  <a:gs pos="100000">
                    <a:srgbClr val="333399"/>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sp>
            <p:nvSpPr>
              <p:cNvPr id="10256" name="圆柱形 8208"/>
              <p:cNvSpPr>
                <a:spLocks noChangeArrowheads="1"/>
              </p:cNvSpPr>
              <p:nvPr>
                <p:custDataLst>
                  <p:tags r:id="rId17"/>
                </p:custDataLst>
              </p:nvPr>
            </p:nvSpPr>
            <p:spPr bwMode="auto">
              <a:xfrm>
                <a:off x="-163" y="-155"/>
                <a:ext cx="356" cy="988"/>
              </a:xfrm>
              <a:prstGeom prst="can">
                <a:avLst>
                  <a:gd name="adj" fmla="val 29126"/>
                </a:avLst>
              </a:prstGeom>
              <a:gradFill rotWithShape="1">
                <a:gsLst>
                  <a:gs pos="0">
                    <a:srgbClr val="000000"/>
                  </a:gs>
                  <a:gs pos="50000">
                    <a:srgbClr val="A4A4A4"/>
                  </a:gs>
                  <a:gs pos="100000">
                    <a:srgbClr val="000000"/>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grpSp>
        <p:sp>
          <p:nvSpPr>
            <p:cNvPr id="10268" name="圆柱形 8220"/>
            <p:cNvSpPr>
              <a:spLocks noChangeArrowheads="1"/>
            </p:cNvSpPr>
            <p:nvPr>
              <p:custDataLst>
                <p:tags r:id="rId18"/>
              </p:custDataLst>
            </p:nvPr>
          </p:nvSpPr>
          <p:spPr bwMode="auto">
            <a:xfrm>
              <a:off x="2847" y="3618"/>
              <a:ext cx="551" cy="373"/>
            </a:xfrm>
            <a:prstGeom prst="can">
              <a:avLst>
                <a:gd name="adj" fmla="val 18548"/>
              </a:avLst>
            </a:prstGeom>
            <a:gradFill rotWithShape="1">
              <a:gsLst>
                <a:gs pos="0">
                  <a:srgbClr val="000000"/>
                </a:gs>
                <a:gs pos="50000">
                  <a:srgbClr val="A4A4A4"/>
                </a:gs>
                <a:gs pos="100000">
                  <a:srgbClr val="000000"/>
                </a:gs>
              </a:gsLst>
              <a:lin ang="0" scaled="1"/>
            </a:gradFill>
            <a:ln w="9525">
              <a:noFill/>
              <a:round/>
            </a:ln>
          </p:spPr>
          <p:txBody>
            <a:bodyPr/>
            <a:lstStyle/>
            <a:p>
              <a:pPr marL="0" marR="0" lvl="0" indent="0" algn="l" defTabSz="6858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2100" b="0" i="0" u="none" strike="noStrike" kern="1200" cap="none" spc="0" normalizeH="0" baseline="0" noProof="0" dirty="0">
                <a:ln>
                  <a:noFill/>
                </a:ln>
                <a:solidFill>
                  <a:srgbClr val="000000"/>
                </a:solidFill>
                <a:effectLst/>
                <a:uLnTx/>
                <a:uFillTx/>
                <a:latin typeface="微软雅黑" panose="020B0503020204020204" charset="-122"/>
                <a:ea typeface="微软雅黑" panose="020B0503020204020204" charset="-122"/>
                <a:cs typeface="+mn-ea"/>
              </a:endParaRPr>
            </a:p>
          </p:txBody>
        </p:sp>
      </p:grpSp>
      <p:sp>
        <p:nvSpPr>
          <p:cNvPr id="25" name="文本框 8193"/>
          <p:cNvSpPr txBox="1"/>
          <p:nvPr>
            <p:custDataLst>
              <p:tags r:id="rId19"/>
            </p:custDataLst>
          </p:nvPr>
        </p:nvSpPr>
        <p:spPr>
          <a:xfrm>
            <a:off x="7391544" y="2323465"/>
            <a:ext cx="1944672" cy="321945"/>
          </a:xfrm>
          <a:prstGeom prst="rect">
            <a:avLst/>
          </a:prstGeom>
          <a:noFill/>
          <a:ln w="9525">
            <a:noFill/>
          </a:ln>
        </p:spPr>
        <p:txBody>
          <a:bodyPr lIns="68580" tIns="34290" rIns="68580" bIns="34290" anchor="t" anchorCtr="0">
            <a:noAutofit/>
          </a:bodyPr>
          <a:lstStyle/>
          <a:p>
            <a:pPr algn="ctr" eaLnBrk="0" hangingPunct="0">
              <a:spcBef>
                <a:spcPct val="50000"/>
              </a:spcBef>
            </a:pPr>
            <a:r>
              <a:rPr lang="zh-CN" altLang="en-US" sz="2000" b="1" dirty="0">
                <a:latin typeface="+mj-ea"/>
                <a:ea typeface="+mj-ea"/>
              </a:rPr>
              <a:t>出现波折</a:t>
            </a:r>
            <a:endParaRPr lang="zh-CN" altLang="en-US" sz="2000" b="1" dirty="0">
              <a:latin typeface="+mj-ea"/>
              <a:ea typeface="+mj-ea"/>
            </a:endParaRPr>
          </a:p>
        </p:txBody>
      </p:sp>
      <p:sp>
        <p:nvSpPr>
          <p:cNvPr id="26" name="文本框 8213"/>
          <p:cNvSpPr txBox="1"/>
          <p:nvPr>
            <p:custDataLst>
              <p:tags r:id="rId20"/>
            </p:custDataLst>
          </p:nvPr>
        </p:nvSpPr>
        <p:spPr>
          <a:xfrm rot="-2520000">
            <a:off x="7136386" y="3836968"/>
            <a:ext cx="1354201" cy="665780"/>
          </a:xfrm>
          <a:prstGeom prst="rect">
            <a:avLst/>
          </a:prstGeom>
          <a:solidFill>
            <a:schemeClr val="accent1">
              <a:lumMod val="20000"/>
              <a:lumOff val="80000"/>
            </a:schemeClr>
          </a:solidFill>
          <a:ln w="9525">
            <a:noFill/>
          </a:ln>
        </p:spPr>
        <p:txBody>
          <a:bodyPr lIns="68580" tIns="34290" rIns="68580" bIns="34290" anchor="t" anchorCtr="0">
            <a:noAutofit/>
          </a:bodyPr>
          <a:lstStyle/>
          <a:p>
            <a:pPr algn="ctr">
              <a:lnSpc>
                <a:spcPct val="125000"/>
              </a:lnSpc>
              <a:spcBef>
                <a:spcPts val="0"/>
              </a:spcBef>
            </a:pPr>
            <a:r>
              <a:rPr lang="zh-CN" altLang="en-US" sz="2400" b="1" dirty="0">
                <a:latin typeface="+mj-ea"/>
                <a:ea typeface="+mj-ea"/>
              </a:rPr>
              <a:t> 近年来</a:t>
            </a:r>
            <a:endParaRPr lang="zh-CN" altLang="en-US" sz="2400" b="1" dirty="0">
              <a:latin typeface="+mj-ea"/>
              <a:ea typeface="+mj-ea"/>
            </a:endParaRPr>
          </a:p>
        </p:txBody>
      </p:sp>
      <p:sp>
        <p:nvSpPr>
          <p:cNvPr id="14351" name="文本框 8213"/>
          <p:cNvSpPr txBox="1"/>
          <p:nvPr>
            <p:custDataLst>
              <p:tags r:id="rId21"/>
            </p:custDataLst>
          </p:nvPr>
        </p:nvSpPr>
        <p:spPr>
          <a:xfrm>
            <a:off x="5325989" y="3809410"/>
            <a:ext cx="1655592" cy="901417"/>
          </a:xfrm>
          <a:prstGeom prst="rect">
            <a:avLst/>
          </a:prstGeom>
          <a:solidFill>
            <a:schemeClr val="accent1">
              <a:lumMod val="20000"/>
              <a:lumOff val="80000"/>
            </a:schemeClr>
          </a:solidFill>
          <a:ln w="9525">
            <a:noFill/>
          </a:ln>
        </p:spPr>
        <p:txBody>
          <a:bodyPr lIns="68580" tIns="34290" rIns="68580" bIns="34290" anchor="t" anchorCtr="0">
            <a:noAutofit/>
          </a:bodyPr>
          <a:lstStyle/>
          <a:p>
            <a:pPr algn="ctr">
              <a:lnSpc>
                <a:spcPct val="125000"/>
              </a:lnSpc>
              <a:spcBef>
                <a:spcPts val="0"/>
              </a:spcBef>
            </a:pPr>
            <a:r>
              <a:rPr lang="zh-CN" altLang="en-US" sz="2400" b="1" dirty="0">
                <a:latin typeface="+mj-ea"/>
                <a:ea typeface="+mj-ea"/>
              </a:rPr>
              <a:t> </a:t>
            </a:r>
            <a:r>
              <a:rPr lang="en-US" altLang="zh-CN" sz="2400" b="1" dirty="0">
                <a:latin typeface="+mj-ea"/>
                <a:ea typeface="+mj-ea"/>
              </a:rPr>
              <a:t>20</a:t>
            </a:r>
            <a:r>
              <a:rPr lang="zh-CN" altLang="en-US" sz="2400" b="1" dirty="0">
                <a:latin typeface="+mj-ea"/>
                <a:ea typeface="+mj-ea"/>
              </a:rPr>
              <a:t>世纪</a:t>
            </a:r>
            <a:r>
              <a:rPr lang="en-US" altLang="zh-CN" sz="2400" b="1" dirty="0">
                <a:latin typeface="+mj-ea"/>
                <a:ea typeface="+mj-ea"/>
              </a:rPr>
              <a:t>90</a:t>
            </a:r>
            <a:r>
              <a:rPr lang="zh-CN" altLang="en-US" sz="2400" b="1" dirty="0">
                <a:latin typeface="+mj-ea"/>
                <a:ea typeface="+mj-ea"/>
              </a:rPr>
              <a:t>年代以来</a:t>
            </a:r>
            <a:endParaRPr lang="zh-CN" altLang="en-US" sz="2400" b="1" dirty="0">
              <a:latin typeface="+mj-ea"/>
              <a:ea typeface="+mj-ea"/>
            </a:endParaRPr>
          </a:p>
        </p:txBody>
      </p:sp>
    </p:spTree>
    <p:custDataLst>
      <p:tags r:id="rId2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385"/>
                                        </p:tgtEl>
                                        <p:attrNameLst>
                                          <p:attrName>style.visibility</p:attrName>
                                        </p:attrNameLst>
                                      </p:cBhvr>
                                      <p:to>
                                        <p:strVal val="visible"/>
                                      </p:to>
                                    </p:set>
                                    <p:animEffect transition="in" filter="fade">
                                      <p:cBhvr>
                                        <p:cTn id="7" dur="500"/>
                                        <p:tgtEl>
                                          <p:spTgt spid="15385"/>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4341"/>
                                        </p:tgtEl>
                                        <p:attrNameLst>
                                          <p:attrName>style.visibility</p:attrName>
                                        </p:attrNameLst>
                                      </p:cBhvr>
                                      <p:to>
                                        <p:strVal val="visible"/>
                                      </p:to>
                                    </p:set>
                                    <p:animEffect transition="in" filter="fade">
                                      <p:cBhvr>
                                        <p:cTn id="11" dur="500"/>
                                        <p:tgtEl>
                                          <p:spTgt spid="14341"/>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5371"/>
                                        </p:tgtEl>
                                        <p:attrNameLst>
                                          <p:attrName>style.visibility</p:attrName>
                                        </p:attrNameLst>
                                      </p:cBhvr>
                                      <p:to>
                                        <p:strVal val="visible"/>
                                      </p:to>
                                    </p:set>
                                    <p:animEffect transition="in" filter="fade">
                                      <p:cBhvr>
                                        <p:cTn id="16" dur="500"/>
                                        <p:tgtEl>
                                          <p:spTgt spid="15371"/>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14348"/>
                                        </p:tgtEl>
                                        <p:attrNameLst>
                                          <p:attrName>style.visibility</p:attrName>
                                        </p:attrNameLst>
                                      </p:cBhvr>
                                      <p:to>
                                        <p:strVal val="visible"/>
                                      </p:to>
                                    </p:set>
                                    <p:animEffect transition="in" filter="fade">
                                      <p:cBhvr>
                                        <p:cTn id="20" dur="500"/>
                                        <p:tgtEl>
                                          <p:spTgt spid="1434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373"/>
                                        </p:tgtEl>
                                        <p:attrNameLst>
                                          <p:attrName>style.visibility</p:attrName>
                                        </p:attrNameLst>
                                      </p:cBhvr>
                                      <p:to>
                                        <p:strVal val="visible"/>
                                      </p:to>
                                    </p:set>
                                    <p:animEffect transition="in" filter="fade">
                                      <p:cBhvr>
                                        <p:cTn id="25" dur="500"/>
                                        <p:tgtEl>
                                          <p:spTgt spid="15373"/>
                                        </p:tgtEl>
                                      </p:cBhvr>
                                    </p:animEffect>
                                  </p:childTnLst>
                                </p:cTn>
                              </p:par>
                            </p:childTnLst>
                          </p:cTn>
                        </p:par>
                        <p:par>
                          <p:cTn id="26" fill="hold">
                            <p:stCondLst>
                              <p:cond delay="500"/>
                            </p:stCondLst>
                            <p:childTnLst>
                              <p:par>
                                <p:cTn id="27" presetID="10" presetClass="entr" presetSubtype="0" fill="hold" grpId="0" nodeType="afterEffect">
                                  <p:stCondLst>
                                    <p:cond delay="0"/>
                                  </p:stCondLst>
                                  <p:childTnLst>
                                    <p:set>
                                      <p:cBhvr>
                                        <p:cTn id="28" dur="1" fill="hold">
                                          <p:stCondLst>
                                            <p:cond delay="0"/>
                                          </p:stCondLst>
                                        </p:cTn>
                                        <p:tgtEl>
                                          <p:spTgt spid="14350"/>
                                        </p:tgtEl>
                                        <p:attrNameLst>
                                          <p:attrName>style.visibility</p:attrName>
                                        </p:attrNameLst>
                                      </p:cBhvr>
                                      <p:to>
                                        <p:strVal val="visible"/>
                                      </p:to>
                                    </p:set>
                                    <p:animEffect transition="in" filter="fade">
                                      <p:cBhvr>
                                        <p:cTn id="29" dur="500"/>
                                        <p:tgtEl>
                                          <p:spTgt spid="14350"/>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194"/>
                                        </p:tgtEl>
                                        <p:attrNameLst>
                                          <p:attrName>style.visibility</p:attrName>
                                        </p:attrNameLst>
                                      </p:cBhvr>
                                      <p:to>
                                        <p:strVal val="visible"/>
                                      </p:to>
                                    </p:set>
                                    <p:animEffect transition="in" filter="fade">
                                      <p:cBhvr>
                                        <p:cTn id="34" dur="500"/>
                                        <p:tgtEl>
                                          <p:spTgt spid="8194"/>
                                        </p:tgtEl>
                                      </p:cBhvr>
                                    </p:animEffect>
                                  </p:childTnLst>
                                </p:cTn>
                              </p:par>
                            </p:childTnLst>
                          </p:cTn>
                        </p:par>
                        <p:par>
                          <p:cTn id="35" fill="hold">
                            <p:stCondLst>
                              <p:cond delay="500"/>
                            </p:stCondLst>
                            <p:childTnLst>
                              <p:par>
                                <p:cTn id="36" presetID="10" presetClass="entr" presetSubtype="0" fill="hold" grpId="0" nodeType="afterEffect">
                                  <p:stCondLst>
                                    <p:cond delay="0"/>
                                  </p:stCondLst>
                                  <p:childTnLst>
                                    <p:set>
                                      <p:cBhvr>
                                        <p:cTn id="37" dur="1" fill="hold">
                                          <p:stCondLst>
                                            <p:cond delay="0"/>
                                          </p:stCondLst>
                                        </p:cTn>
                                        <p:tgtEl>
                                          <p:spTgt spid="14351"/>
                                        </p:tgtEl>
                                        <p:attrNameLst>
                                          <p:attrName>style.visibility</p:attrName>
                                        </p:attrNameLst>
                                      </p:cBhvr>
                                      <p:to>
                                        <p:strVal val="visible"/>
                                      </p:to>
                                    </p:set>
                                    <p:animEffect transition="in" filter="fade">
                                      <p:cBhvr>
                                        <p:cTn id="38" dur="500"/>
                                        <p:tgtEl>
                                          <p:spTgt spid="14351"/>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2"/>
                                        </p:tgtEl>
                                        <p:attrNameLst>
                                          <p:attrName>style.visibility</p:attrName>
                                        </p:attrNameLst>
                                      </p:cBhvr>
                                      <p:to>
                                        <p:strVal val="visible"/>
                                      </p:to>
                                    </p:set>
                                    <p:animEffect transition="in" filter="fade">
                                      <p:cBhvr>
                                        <p:cTn id="43" dur="500"/>
                                        <p:tgtEl>
                                          <p:spTgt spid="2"/>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6"/>
                                        </p:tgtEl>
                                        <p:attrNameLst>
                                          <p:attrName>style.visibility</p:attrName>
                                        </p:attrNameLst>
                                      </p:cBhvr>
                                      <p:to>
                                        <p:strVal val="visible"/>
                                      </p:to>
                                    </p:set>
                                    <p:animEffect transition="in" filter="fade">
                                      <p:cBhvr>
                                        <p:cTn id="46" dur="500"/>
                                        <p:tgtEl>
                                          <p:spTgt spid="2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25"/>
                                        </p:tgtEl>
                                        <p:attrNameLst>
                                          <p:attrName>style.visibility</p:attrName>
                                        </p:attrNameLst>
                                      </p:cBhvr>
                                      <p:to>
                                        <p:strVal val="visible"/>
                                      </p:to>
                                    </p:set>
                                    <p:animEffect transition="in" filter="fade">
                                      <p:cBhvr>
                                        <p:cTn id="49"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50" grpId="0" bldLvl="0" animBg="1"/>
      <p:bldP spid="2" grpId="0" bldLvl="0" animBg="1"/>
      <p:bldP spid="8194" grpId="0"/>
      <p:bldP spid="14341" grpId="0" bldLvl="0" animBg="1"/>
      <p:bldP spid="15371" grpId="0"/>
      <p:bldP spid="15373" grpId="0"/>
      <p:bldP spid="14348" grpId="0" bldLvl="0" animBg="1"/>
      <p:bldP spid="15385" grpId="0"/>
      <p:bldP spid="25" grpId="0"/>
      <p:bldP spid="26" grpId="0" bldLvl="0" animBg="1"/>
      <p:bldP spid="14351" grpId="0" bldLvl="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3"/>
          <p:cNvSpPr txBox="1"/>
          <p:nvPr>
            <p:custDataLst>
              <p:tags r:id="rId1"/>
            </p:custDataLst>
          </p:nvPr>
        </p:nvSpPr>
        <p:spPr>
          <a:xfrm>
            <a:off x="611560" y="759329"/>
            <a:ext cx="6946453" cy="438582"/>
          </a:xfrm>
          <a:prstGeom prst="rect">
            <a:avLst/>
          </a:prstGeom>
          <a:noFill/>
          <a:ln w="9525">
            <a:noFill/>
          </a:ln>
        </p:spPr>
        <p:txBody>
          <a:bodyPr wrap="none" lIns="68580" tIns="34290" rIns="68580" bIns="34290" anchor="t" anchorCtr="0">
            <a:spAutoFit/>
          </a:bodyPr>
          <a:lstStyle/>
          <a:p>
            <a:r>
              <a:rPr lang="en-US" altLang="zh-CN" sz="2400" b="1" dirty="0" smtClean="0">
                <a:latin typeface="+mj-ea"/>
                <a:ea typeface="+mj-ea"/>
                <a:sym typeface="宋体" panose="02010600030101010101" pitchFamily="2" charset="-122"/>
              </a:rPr>
              <a:t>3</a:t>
            </a:r>
            <a:r>
              <a:rPr lang="en-US" altLang="zh-CN" sz="2400" b="1" dirty="0">
                <a:latin typeface="+mj-ea"/>
                <a:ea typeface="+mj-ea"/>
                <a:sym typeface="宋体" panose="02010600030101010101" pitchFamily="2" charset="-122"/>
              </a:rPr>
              <a:t>.</a:t>
            </a:r>
            <a:r>
              <a:rPr lang="zh-CN" altLang="en-US" sz="2400" b="1" dirty="0" smtClean="0">
                <a:latin typeface="+mj-ea"/>
                <a:ea typeface="+mj-ea"/>
                <a:sym typeface="宋体" panose="02010600030101010101" pitchFamily="2" charset="-122"/>
              </a:rPr>
              <a:t>阅读</a:t>
            </a:r>
            <a:r>
              <a:rPr lang="zh-CN" altLang="en-US" sz="2400" b="1" dirty="0">
                <a:latin typeface="+mj-ea"/>
                <a:ea typeface="+mj-ea"/>
                <a:sym typeface="宋体" panose="02010600030101010101" pitchFamily="2" charset="-122"/>
              </a:rPr>
              <a:t>下列材料，归纳经济全球化趋势加强的原因</a:t>
            </a:r>
            <a:endParaRPr lang="zh-CN" altLang="en-US" sz="2400" b="1" dirty="0">
              <a:latin typeface="+mj-ea"/>
              <a:ea typeface="+mj-ea"/>
              <a:sym typeface="宋体" panose="02010600030101010101" pitchFamily="2" charset="-122"/>
            </a:endParaRPr>
          </a:p>
        </p:txBody>
      </p:sp>
      <p:sp>
        <p:nvSpPr>
          <p:cNvPr id="4" name="矩形 3"/>
          <p:cNvSpPr/>
          <p:nvPr/>
        </p:nvSpPr>
        <p:spPr>
          <a:xfrm>
            <a:off x="611560" y="1228745"/>
            <a:ext cx="8220153" cy="3323987"/>
          </a:xfrm>
          <a:prstGeom prst="rect">
            <a:avLst/>
          </a:prstGeom>
        </p:spPr>
        <p:txBody>
          <a:bodyPr wrap="square">
            <a:spAutoFit/>
          </a:bodyPr>
          <a:lstStyle/>
          <a:p>
            <a:pPr>
              <a:lnSpc>
                <a:spcPct val="125000"/>
              </a:lnSpc>
            </a:pPr>
            <a:r>
              <a:rPr lang="zh-CN" altLang="en-US" sz="2400" dirty="0">
                <a:latin typeface="+mj-ea"/>
                <a:ea typeface="+mj-ea"/>
              </a:rPr>
              <a:t>材料一：</a:t>
            </a:r>
            <a:r>
              <a:rPr lang="en-US" altLang="zh-CN" sz="2400" dirty="0">
                <a:latin typeface="+mj-ea"/>
                <a:ea typeface="+mj-ea"/>
              </a:rPr>
              <a:t>20</a:t>
            </a:r>
            <a:r>
              <a:rPr lang="zh-CN" altLang="en-US" sz="2400" dirty="0">
                <a:latin typeface="+mj-ea"/>
                <a:ea typeface="+mj-ea"/>
              </a:rPr>
              <a:t>世纪八九十年代，东西方冷战结束，国际形势趋于缓和</a:t>
            </a:r>
            <a:r>
              <a:rPr lang="zh-CN" altLang="en-US" sz="2400" dirty="0" smtClean="0">
                <a:latin typeface="+mj-ea"/>
                <a:ea typeface="+mj-ea"/>
              </a:rPr>
              <a:t>，和平</a:t>
            </a:r>
            <a:r>
              <a:rPr lang="zh-CN" altLang="en-US" sz="2400" dirty="0">
                <a:latin typeface="+mj-ea"/>
                <a:ea typeface="+mj-ea"/>
              </a:rPr>
              <a:t>与发展成为世界的发展趋势</a:t>
            </a:r>
            <a:r>
              <a:rPr lang="zh-CN" altLang="en-US" sz="2400" dirty="0" smtClean="0">
                <a:latin typeface="+mj-ea"/>
                <a:ea typeface="+mj-ea"/>
              </a:rPr>
              <a:t>。</a:t>
            </a:r>
            <a:endParaRPr lang="en-US" altLang="zh-CN" sz="2400" dirty="0" smtClean="0">
              <a:latin typeface="+mj-ea"/>
              <a:ea typeface="+mj-ea"/>
            </a:endParaRPr>
          </a:p>
          <a:p>
            <a:pPr>
              <a:lnSpc>
                <a:spcPct val="125000"/>
              </a:lnSpc>
            </a:pPr>
            <a:endParaRPr lang="zh-CN" altLang="en-US" sz="2400" dirty="0">
              <a:latin typeface="+mj-ea"/>
              <a:ea typeface="+mj-ea"/>
            </a:endParaRPr>
          </a:p>
          <a:p>
            <a:pPr>
              <a:lnSpc>
                <a:spcPct val="125000"/>
              </a:lnSpc>
            </a:pPr>
            <a:r>
              <a:rPr lang="zh-CN" altLang="en-US" sz="2400" dirty="0">
                <a:latin typeface="+mj-ea"/>
                <a:ea typeface="+mj-ea"/>
              </a:rPr>
              <a:t>材料二：由于自然条件和社会经济发展程度不同，每个国家发展经济都有自己的优势和不足，有的资源丰富，有的资金缺乏，有的科技先进。因此，各国都在积极寻求国际合作，发挥优势，弥补不足，促进经济的发展。</a:t>
            </a:r>
            <a:endParaRPr lang="zh-CN" altLang="en-US" sz="2400" dirty="0">
              <a:latin typeface="+mj-ea"/>
              <a:ea typeface="+mj-ea"/>
            </a:endParaRPr>
          </a:p>
        </p:txBody>
      </p:sp>
      <p:sp>
        <p:nvSpPr>
          <p:cNvPr id="5" name="文本框 2"/>
          <p:cNvSpPr txBox="1"/>
          <p:nvPr>
            <p:custDataLst>
              <p:tags r:id="rId2"/>
            </p:custDataLst>
          </p:nvPr>
        </p:nvSpPr>
        <p:spPr>
          <a:xfrm>
            <a:off x="1884384" y="1800433"/>
            <a:ext cx="4464496" cy="346075"/>
          </a:xfrm>
          <a:prstGeom prst="rect">
            <a:avLst/>
          </a:prstGeom>
          <a:solidFill>
            <a:schemeClr val="accent1">
              <a:alpha val="44000"/>
            </a:schemeClr>
          </a:solidFill>
          <a:ln w="9525">
            <a:noFill/>
          </a:ln>
        </p:spPr>
        <p:txBody>
          <a:bodyPr wrap="square" lIns="68580" tIns="34290" rIns="68580" bIns="34290" anchor="t" anchorCtr="0">
            <a:spAutoFit/>
          </a:bodyPr>
          <a:lstStyle/>
          <a:p>
            <a:endParaRPr lang="zh-CN" altLang="en-US" dirty="0">
              <a:latin typeface="Arial" panose="020B0604020202020204" pitchFamily="34" charset="0"/>
              <a:ea typeface="黑体" panose="02010609060101010101" pitchFamily="49" charset="-122"/>
            </a:endParaRPr>
          </a:p>
        </p:txBody>
      </p:sp>
      <p:sp>
        <p:nvSpPr>
          <p:cNvPr id="6" name="文本框 2"/>
          <p:cNvSpPr txBox="1"/>
          <p:nvPr>
            <p:custDataLst>
              <p:tags r:id="rId3"/>
            </p:custDataLst>
          </p:nvPr>
        </p:nvSpPr>
        <p:spPr>
          <a:xfrm>
            <a:off x="3707904" y="3607362"/>
            <a:ext cx="4824536" cy="346075"/>
          </a:xfrm>
          <a:prstGeom prst="rect">
            <a:avLst/>
          </a:prstGeom>
          <a:solidFill>
            <a:schemeClr val="accent1">
              <a:alpha val="44000"/>
            </a:schemeClr>
          </a:solidFill>
          <a:ln w="9525">
            <a:noFill/>
          </a:ln>
        </p:spPr>
        <p:txBody>
          <a:bodyPr wrap="square" lIns="68580" tIns="34290" rIns="68580" bIns="34290" anchor="t" anchorCtr="0">
            <a:spAutoFit/>
          </a:bodyPr>
          <a:lstStyle/>
          <a:p>
            <a:endParaRPr lang="zh-CN" altLang="en-US" dirty="0">
              <a:latin typeface="Arial" panose="020B0604020202020204" pitchFamily="34" charset="0"/>
              <a:ea typeface="黑体" panose="02010609060101010101" pitchFamily="49" charset="-122"/>
            </a:endParaRPr>
          </a:p>
        </p:txBody>
      </p:sp>
      <p:sp>
        <p:nvSpPr>
          <p:cNvPr id="7" name="文本框 2"/>
          <p:cNvSpPr txBox="1"/>
          <p:nvPr>
            <p:custDataLst>
              <p:tags r:id="rId4"/>
            </p:custDataLst>
          </p:nvPr>
        </p:nvSpPr>
        <p:spPr>
          <a:xfrm>
            <a:off x="640865" y="4090486"/>
            <a:ext cx="5364596" cy="346075"/>
          </a:xfrm>
          <a:prstGeom prst="rect">
            <a:avLst/>
          </a:prstGeom>
          <a:solidFill>
            <a:schemeClr val="accent1">
              <a:alpha val="44000"/>
            </a:schemeClr>
          </a:solidFill>
          <a:ln w="9525">
            <a:noFill/>
          </a:ln>
        </p:spPr>
        <p:txBody>
          <a:bodyPr wrap="square" lIns="68580" tIns="34290" rIns="68580" bIns="34290" anchor="t" anchorCtr="0">
            <a:spAutoFit/>
          </a:bodyPr>
          <a:lstStyle/>
          <a:p>
            <a:endParaRPr lang="zh-CN" altLang="en-US" dirty="0">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left)">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wipe(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5" grpId="1" animBg="1"/>
      <p:bldP spid="6" grpId="0" bldLvl="0" animBg="1"/>
      <p:bldP spid="6" grpId="1" animBg="1"/>
      <p:bldP spid="7" grpId="0" bldLvl="0" animBg="1"/>
      <p:bldP spid="7"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395604" y="843558"/>
            <a:ext cx="8496875" cy="3722173"/>
          </a:xfrm>
          <a:prstGeom prst="rect">
            <a:avLst/>
          </a:prstGeom>
          <a:noFill/>
        </p:spPr>
        <p:txBody>
          <a:bodyPr wrap="square" rtlCol="0" anchor="t">
            <a:spAutoFit/>
          </a:bodyPr>
          <a:lstStyle/>
          <a:p>
            <a:pPr algn="just">
              <a:lnSpc>
                <a:spcPct val="125000"/>
              </a:lnSpc>
            </a:pPr>
            <a:r>
              <a:rPr lang="zh-CN" altLang="en-US" sz="2400" dirty="0" smtClean="0">
                <a:solidFill>
                  <a:srgbClr val="000000"/>
                </a:solidFill>
                <a:latin typeface="+mj-ea"/>
                <a:ea typeface="+mj-ea"/>
                <a:sym typeface="+mn-ea"/>
              </a:rPr>
              <a:t>材料</a:t>
            </a:r>
            <a:r>
              <a:rPr lang="zh-CN" altLang="en-US" sz="2400" dirty="0">
                <a:solidFill>
                  <a:srgbClr val="000000"/>
                </a:solidFill>
                <a:latin typeface="+mj-ea"/>
                <a:ea typeface="+mj-ea"/>
                <a:sym typeface="+mn-ea"/>
              </a:rPr>
              <a:t>三   科学技术特别是交通运输和信息技术的迅速发展，大大缩短了世界各地的时间和空间距离，为全球范围的经济活动提供了便利条件</a:t>
            </a:r>
            <a:r>
              <a:rPr lang="zh-CN" altLang="en-US" sz="2400" dirty="0" smtClean="0">
                <a:solidFill>
                  <a:srgbClr val="000000"/>
                </a:solidFill>
                <a:latin typeface="+mj-ea"/>
                <a:ea typeface="+mj-ea"/>
                <a:sym typeface="+mn-ea"/>
              </a:rPr>
              <a:t>。</a:t>
            </a:r>
            <a:endParaRPr lang="en-US" altLang="zh-CN" sz="2400" dirty="0" smtClean="0">
              <a:solidFill>
                <a:srgbClr val="000000"/>
              </a:solidFill>
              <a:latin typeface="+mj-ea"/>
              <a:ea typeface="+mj-ea"/>
              <a:sym typeface="+mn-ea"/>
            </a:endParaRPr>
          </a:p>
          <a:p>
            <a:pPr algn="just">
              <a:lnSpc>
                <a:spcPct val="125000"/>
              </a:lnSpc>
            </a:pPr>
            <a:endParaRPr lang="en-US" altLang="zh-CN" sz="2400" dirty="0">
              <a:solidFill>
                <a:srgbClr val="000000"/>
              </a:solidFill>
              <a:latin typeface="+mj-ea"/>
              <a:ea typeface="+mj-ea"/>
              <a:sym typeface="+mn-ea"/>
            </a:endParaRPr>
          </a:p>
          <a:p>
            <a:pPr algn="just">
              <a:lnSpc>
                <a:spcPct val="125000"/>
              </a:lnSpc>
            </a:pPr>
            <a:r>
              <a:rPr lang="zh-CN" altLang="en-US" sz="2400" dirty="0" smtClean="0">
                <a:solidFill>
                  <a:srgbClr val="000000"/>
                </a:solidFill>
                <a:latin typeface="+mj-ea"/>
                <a:ea typeface="+mj-ea"/>
                <a:sym typeface="+mn-ea"/>
              </a:rPr>
              <a:t>材料</a:t>
            </a:r>
            <a:r>
              <a:rPr lang="zh-CN" altLang="en-US" sz="2400" dirty="0">
                <a:solidFill>
                  <a:srgbClr val="000000"/>
                </a:solidFill>
                <a:latin typeface="+mj-ea"/>
                <a:ea typeface="+mj-ea"/>
                <a:sym typeface="+mn-ea"/>
              </a:rPr>
              <a:t>四：跨国公司是经济全球化的基本力量，跨国公司的贸易额占国际贸易的60％，技术贸易占60—70％，对外直接投资占90％。 难以想象，如果没有跨国公司作为经济全球化的推动力和组织力量而会在全球出现经济“全球化”现象。 </a:t>
            </a:r>
            <a:endParaRPr lang="zh-CN" altLang="en-US" sz="2400" dirty="0">
              <a:solidFill>
                <a:srgbClr val="000000"/>
              </a:solidFill>
              <a:latin typeface="+mj-ea"/>
              <a:ea typeface="+mj-ea"/>
              <a:sym typeface="+mn-ea"/>
            </a:endParaRPr>
          </a:p>
        </p:txBody>
      </p:sp>
      <p:sp>
        <p:nvSpPr>
          <p:cNvPr id="3" name="文本框 2"/>
          <p:cNvSpPr txBox="1"/>
          <p:nvPr>
            <p:custDataLst>
              <p:tags r:id="rId1"/>
            </p:custDataLst>
          </p:nvPr>
        </p:nvSpPr>
        <p:spPr>
          <a:xfrm>
            <a:off x="1907704" y="917889"/>
            <a:ext cx="6696744" cy="346075"/>
          </a:xfrm>
          <a:prstGeom prst="rect">
            <a:avLst/>
          </a:prstGeom>
          <a:solidFill>
            <a:schemeClr val="accent1">
              <a:alpha val="44000"/>
            </a:schemeClr>
          </a:solidFill>
          <a:ln w="9525">
            <a:noFill/>
          </a:ln>
        </p:spPr>
        <p:txBody>
          <a:bodyPr wrap="square" lIns="68580" tIns="34290" rIns="68580" bIns="34290" anchor="t" anchorCtr="0">
            <a:spAutoFit/>
          </a:bodyPr>
          <a:lstStyle/>
          <a:p>
            <a:endParaRPr lang="zh-CN" altLang="en-US" dirty="0">
              <a:latin typeface="Arial" panose="020B0604020202020204" pitchFamily="34" charset="0"/>
              <a:ea typeface="黑体" panose="02010609060101010101" pitchFamily="49" charset="-122"/>
            </a:endParaRPr>
          </a:p>
        </p:txBody>
      </p:sp>
      <p:sp>
        <p:nvSpPr>
          <p:cNvPr id="4" name="文本框 2"/>
          <p:cNvSpPr txBox="1"/>
          <p:nvPr>
            <p:custDataLst>
              <p:tags r:id="rId2"/>
            </p:custDataLst>
          </p:nvPr>
        </p:nvSpPr>
        <p:spPr>
          <a:xfrm>
            <a:off x="1659461" y="2787773"/>
            <a:ext cx="4896544" cy="346075"/>
          </a:xfrm>
          <a:prstGeom prst="rect">
            <a:avLst/>
          </a:prstGeom>
          <a:solidFill>
            <a:schemeClr val="accent1">
              <a:alpha val="44000"/>
            </a:schemeClr>
          </a:solidFill>
          <a:ln w="9525">
            <a:noFill/>
          </a:ln>
        </p:spPr>
        <p:txBody>
          <a:bodyPr wrap="square" lIns="68580" tIns="34290" rIns="68580" bIns="34290" anchor="t" anchorCtr="0">
            <a:spAutoFit/>
          </a:bodyPr>
          <a:lstStyle/>
          <a:p>
            <a:endParaRPr lang="zh-CN" altLang="en-US" dirty="0">
              <a:latin typeface="Arial" panose="020B0604020202020204" pitchFamily="34" charset="0"/>
              <a:ea typeface="黑体" panose="02010609060101010101" pitchFamily="49" charset="-122"/>
            </a:endParaRPr>
          </a:p>
        </p:txBody>
      </p:sp>
      <p:sp>
        <p:nvSpPr>
          <p:cNvPr id="5" name="云形标注 4"/>
          <p:cNvSpPr/>
          <p:nvPr>
            <p:custDataLst>
              <p:tags r:id="rId3"/>
            </p:custDataLst>
          </p:nvPr>
        </p:nvSpPr>
        <p:spPr>
          <a:xfrm>
            <a:off x="1055741" y="1494600"/>
            <a:ext cx="4176464" cy="948061"/>
          </a:xfrm>
          <a:prstGeom prst="cloudCallout">
            <a:avLst>
              <a:gd name="adj1" fmla="val 17421"/>
              <a:gd name="adj2" fmla="val 82889"/>
            </a:avLst>
          </a:prstGeom>
          <a:solidFill>
            <a:schemeClr val="accent1"/>
          </a:solidFill>
          <a:ln w="9525" cap="flat" cmpd="sng">
            <a:solidFill>
              <a:schemeClr val="tx1"/>
            </a:solidFill>
            <a:prstDash val="solid"/>
            <a:round/>
            <a:headEnd type="none" w="med" len="med"/>
            <a:tailEnd type="none" w="med" len="med"/>
          </a:ln>
        </p:spPr>
        <p:txBody>
          <a:bodyPr lIns="68580" tIns="34290" rIns="68580" bIns="34290" anchor="t" anchorCtr="0"/>
          <a:lstStyle/>
          <a:p>
            <a:pPr algn="ctr"/>
            <a:r>
              <a:rPr lang="zh-CN" altLang="en-US" sz="2700" b="1" dirty="0">
                <a:solidFill>
                  <a:schemeClr val="bg1"/>
                </a:solidFill>
                <a:latin typeface="+mj-ea"/>
                <a:ea typeface="+mj-ea"/>
              </a:rPr>
              <a:t>什么是</a:t>
            </a:r>
            <a:r>
              <a:rPr lang="zh-CN" altLang="en-US" sz="2700" b="1" dirty="0" smtClean="0">
                <a:solidFill>
                  <a:schemeClr val="bg1"/>
                </a:solidFill>
                <a:latin typeface="+mj-ea"/>
                <a:ea typeface="+mj-ea"/>
              </a:rPr>
              <a:t>跨国公司</a:t>
            </a:r>
            <a:endParaRPr lang="zh-CN" altLang="en-US" sz="2700" b="1" dirty="0">
              <a:solidFill>
                <a:schemeClr val="bg1"/>
              </a:solidFill>
              <a:latin typeface="+mj-ea"/>
              <a:ea typeface="+mj-ea"/>
            </a:endParaRPr>
          </a:p>
        </p:txBody>
      </p:sp>
      <p:sp>
        <p:nvSpPr>
          <p:cNvPr id="6" name="文本框 189447"/>
          <p:cNvSpPr txBox="1"/>
          <p:nvPr>
            <p:custDataLst>
              <p:tags r:id="rId4"/>
            </p:custDataLst>
          </p:nvPr>
        </p:nvSpPr>
        <p:spPr>
          <a:xfrm>
            <a:off x="5436096" y="1707654"/>
            <a:ext cx="3307842" cy="2314095"/>
          </a:xfrm>
          <a:prstGeom prst="rect">
            <a:avLst/>
          </a:prstGeom>
          <a:solidFill>
            <a:schemeClr val="bg1"/>
          </a:solidFill>
          <a:ln w="57150" cap="flat" cmpd="sng">
            <a:solidFill>
              <a:srgbClr val="99CC00"/>
            </a:solidFill>
            <a:prstDash val="solid"/>
            <a:miter/>
            <a:headEnd type="none" w="med" len="med"/>
            <a:tailEnd type="none" w="med" len="med"/>
          </a:ln>
        </p:spPr>
        <p:txBody>
          <a:bodyPr wrap="square" lIns="68580" tIns="34290" rIns="68580" bIns="34290" anchor="t" anchorCtr="0">
            <a:spAutoFit/>
          </a:bodyPr>
          <a:lstStyle/>
          <a:p>
            <a:pPr indent="457200">
              <a:lnSpc>
                <a:spcPct val="125000"/>
              </a:lnSpc>
              <a:spcBef>
                <a:spcPct val="50000"/>
              </a:spcBef>
            </a:pPr>
            <a:r>
              <a:rPr lang="zh-CN" altLang="en-US" sz="2400" b="1" dirty="0">
                <a:latin typeface="+mj-ea"/>
                <a:ea typeface="+mj-ea"/>
              </a:rPr>
              <a:t>指一个有实力的母公司在国外有很多子公司。哪里有市场，哪里生产成本低，就在哪里生产经营。</a:t>
            </a:r>
            <a:endParaRPr lang="zh-CN" altLang="en-US" sz="2400" b="1" dirty="0">
              <a:latin typeface="+mj-ea"/>
              <a:ea typeface="+mj-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ppt_x"/>
                                          </p:val>
                                        </p:tav>
                                        <p:tav tm="100000">
                                          <p:val>
                                            <p:strVal val="#ppt_x"/>
                                          </p:val>
                                        </p:tav>
                                      </p:tavLst>
                                    </p:anim>
                                    <p:anim calcmode="lin" valueType="num">
                                      <p:cBhvr additive="base">
                                        <p:cTn id="25"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ldLvl="0" animBg="1"/>
      <p:bldP spid="3" grpId="1" animBg="1"/>
      <p:bldP spid="4" grpId="0" bldLvl="0" animBg="1"/>
      <p:bldP spid="4" grpId="1" animBg="1"/>
      <p:bldP spid="5" grpId="0" animBg="1"/>
      <p:bldP spid="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
              <a:latin typeface="Times New Roman" panose="02020603050405020304" pitchFamily="18" charset="0"/>
              <a:ea typeface="+mj-ea"/>
              <a:cs typeface="Times New Roman" panose="02020603050405020304" pitchFamily="18" charset="0"/>
            </a:endParaRPr>
          </a:p>
        </p:txBody>
      </p:sp>
      <p:sp>
        <p:nvSpPr>
          <p:cNvPr id="32805" name="矩形 188438"/>
          <p:cNvSpPr txBox="1"/>
          <p:nvPr>
            <p:custDataLst>
              <p:tags r:id="rId2"/>
            </p:custDataLst>
          </p:nvPr>
        </p:nvSpPr>
        <p:spPr>
          <a:xfrm>
            <a:off x="787737" y="771550"/>
            <a:ext cx="3630295" cy="438582"/>
          </a:xfrm>
          <a:prstGeom prst="rect">
            <a:avLst/>
          </a:prstGeom>
          <a:noFill/>
          <a:ln w="9525">
            <a:noFill/>
          </a:ln>
        </p:spPr>
        <p:txBody>
          <a:bodyPr wrap="square" lIns="68580" tIns="34290" rIns="68580" bIns="34290" anchor="t" anchorCtr="0">
            <a:spAutoFit/>
          </a:bodyPr>
          <a:lstStyle/>
          <a:p>
            <a:pPr lvl="0" eaLnBrk="0" hangingPunct="0">
              <a:spcBef>
                <a:spcPct val="50000"/>
              </a:spcBef>
              <a:buClrTx/>
              <a:buSzTx/>
              <a:buFontTx/>
            </a:pPr>
            <a:r>
              <a:rPr lang="en-US" altLang="zh-CN" sz="2400" b="1" dirty="0" smtClean="0">
                <a:latin typeface="Times New Roman" panose="02020603050405020304" pitchFamily="18" charset="0"/>
                <a:ea typeface="+mj-ea"/>
                <a:cs typeface="Times New Roman" panose="02020603050405020304" pitchFamily="18" charset="0"/>
                <a:sym typeface="+mn-ea"/>
              </a:rPr>
              <a:t>4. </a:t>
            </a:r>
            <a:r>
              <a:rPr lang="en-US" altLang="zh-CN" sz="2400" b="1" dirty="0" err="1" smtClean="0">
                <a:latin typeface="Times New Roman" panose="02020603050405020304" pitchFamily="18" charset="0"/>
                <a:ea typeface="+mj-ea"/>
                <a:cs typeface="Times New Roman" panose="02020603050405020304" pitchFamily="18" charset="0"/>
                <a:sym typeface="+mn-ea"/>
              </a:rPr>
              <a:t>经济全球化的影响</a:t>
            </a:r>
            <a:endParaRPr lang="en-US" altLang="zh-CN" sz="2400" b="1" dirty="0">
              <a:latin typeface="Times New Roman" panose="02020603050405020304" pitchFamily="18" charset="0"/>
              <a:ea typeface="+mj-ea"/>
              <a:cs typeface="Times New Roman" panose="02020603050405020304" pitchFamily="18" charset="0"/>
              <a:sym typeface="+mn-ea"/>
            </a:endParaRPr>
          </a:p>
        </p:txBody>
      </p:sp>
      <p:sp>
        <p:nvSpPr>
          <p:cNvPr id="32769" name="文本框 196609"/>
          <p:cNvSpPr txBox="1"/>
          <p:nvPr>
            <p:custDataLst>
              <p:tags r:id="rId3"/>
            </p:custDataLst>
          </p:nvPr>
        </p:nvSpPr>
        <p:spPr>
          <a:xfrm>
            <a:off x="787737" y="1217106"/>
            <a:ext cx="68580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smtClean="0">
                <a:latin typeface="Times New Roman" panose="02020603050405020304" pitchFamily="18" charset="0"/>
                <a:ea typeface="+mj-ea"/>
                <a:cs typeface="Times New Roman" panose="02020603050405020304" pitchFamily="18" charset="0"/>
              </a:rPr>
              <a:t>材料一 </a:t>
            </a:r>
            <a:r>
              <a:rPr lang="en-US" altLang="zh-CN" sz="2400" b="1" dirty="0" smtClean="0">
                <a:latin typeface="Times New Roman" panose="02020603050405020304" pitchFamily="18" charset="0"/>
                <a:ea typeface="+mj-ea"/>
                <a:cs typeface="Times New Roman" panose="02020603050405020304" pitchFamily="18" charset="0"/>
              </a:rPr>
              <a:t>《</a:t>
            </a:r>
            <a:r>
              <a:rPr lang="en-US" altLang="zh-CN" sz="2400" b="1" dirty="0">
                <a:latin typeface="Times New Roman" panose="02020603050405020304" pitchFamily="18" charset="0"/>
                <a:ea typeface="+mj-ea"/>
                <a:cs typeface="Times New Roman" panose="02020603050405020304" pitchFamily="18" charset="0"/>
              </a:rPr>
              <a:t>2001-200</a:t>
            </a:r>
            <a:r>
              <a:rPr lang="zh-CN" altLang="en-US" sz="2400" b="1" dirty="0">
                <a:latin typeface="Times New Roman" panose="02020603050405020304" pitchFamily="18" charset="0"/>
                <a:ea typeface="+mj-ea"/>
                <a:cs typeface="Times New Roman" panose="02020603050405020304" pitchFamily="18" charset="0"/>
              </a:rPr>
              <a:t>4年</a:t>
            </a:r>
            <a:r>
              <a:rPr lang="zh-CN" altLang="en-US" sz="2400" b="1" dirty="0">
                <a:solidFill>
                  <a:srgbClr val="FF0000"/>
                </a:solidFill>
                <a:latin typeface="Times New Roman" panose="02020603050405020304" pitchFamily="18" charset="0"/>
                <a:ea typeface="+mj-ea"/>
                <a:cs typeface="Times New Roman" panose="02020603050405020304" pitchFamily="18" charset="0"/>
              </a:rPr>
              <a:t>世界经济增长率</a:t>
            </a:r>
            <a:r>
              <a:rPr lang="zh-CN" altLang="en-US" sz="2400" b="1" dirty="0">
                <a:latin typeface="Times New Roman" panose="02020603050405020304" pitchFamily="18" charset="0"/>
                <a:ea typeface="+mj-ea"/>
                <a:cs typeface="Times New Roman" panose="02020603050405020304" pitchFamily="18" charset="0"/>
              </a:rPr>
              <a:t>比较柱状图》</a:t>
            </a:r>
            <a:endParaRPr lang="zh-CN" altLang="en-US" sz="2400" b="1" dirty="0">
              <a:latin typeface="Times New Roman" panose="02020603050405020304" pitchFamily="18" charset="0"/>
              <a:ea typeface="+mj-ea"/>
              <a:cs typeface="Times New Roman" panose="02020603050405020304" pitchFamily="18" charset="0"/>
            </a:endParaRPr>
          </a:p>
        </p:txBody>
      </p:sp>
      <p:sp>
        <p:nvSpPr>
          <p:cNvPr id="32770" name="直接连接符 196610"/>
          <p:cNvSpPr/>
          <p:nvPr>
            <p:custDataLst>
              <p:tags r:id="rId4"/>
            </p:custDataLst>
          </p:nvPr>
        </p:nvSpPr>
        <p:spPr>
          <a:xfrm>
            <a:off x="1368743" y="4236085"/>
            <a:ext cx="5778500" cy="0"/>
          </a:xfrm>
          <a:prstGeom prst="line">
            <a:avLst/>
          </a:prstGeom>
          <a:ln w="38100" cap="flat" cmpd="sng">
            <a:solidFill>
              <a:schemeClr val="tx1"/>
            </a:solidFill>
            <a:prstDash val="solid"/>
            <a:round/>
            <a:headEnd type="none" w="med" len="med"/>
            <a:tailEnd type="triangle" w="med" len="med"/>
          </a:ln>
        </p:spPr>
      </p:sp>
      <p:sp>
        <p:nvSpPr>
          <p:cNvPr id="32771" name="直接连接符 196611"/>
          <p:cNvSpPr/>
          <p:nvPr>
            <p:custDataLst>
              <p:tags r:id="rId5"/>
            </p:custDataLst>
          </p:nvPr>
        </p:nvSpPr>
        <p:spPr>
          <a:xfrm flipV="1">
            <a:off x="1908493" y="1589723"/>
            <a:ext cx="0" cy="3197225"/>
          </a:xfrm>
          <a:prstGeom prst="line">
            <a:avLst/>
          </a:prstGeom>
          <a:ln w="38100" cap="flat" cmpd="sng">
            <a:solidFill>
              <a:schemeClr val="tx1"/>
            </a:solidFill>
            <a:prstDash val="solid"/>
            <a:round/>
            <a:headEnd type="none" w="med" len="med"/>
            <a:tailEnd type="triangle" w="med" len="med"/>
          </a:ln>
        </p:spPr>
      </p:sp>
      <p:sp>
        <p:nvSpPr>
          <p:cNvPr id="32772" name="直接连接符 196612"/>
          <p:cNvSpPr/>
          <p:nvPr>
            <p:custDataLst>
              <p:tags r:id="rId6"/>
            </p:custDataLst>
          </p:nvPr>
        </p:nvSpPr>
        <p:spPr>
          <a:xfrm>
            <a:off x="1908493" y="3977323"/>
            <a:ext cx="161925" cy="0"/>
          </a:xfrm>
          <a:prstGeom prst="line">
            <a:avLst/>
          </a:prstGeom>
          <a:ln w="57150" cap="flat" cmpd="sng">
            <a:solidFill>
              <a:schemeClr val="tx1"/>
            </a:solidFill>
            <a:prstDash val="solid"/>
            <a:round/>
            <a:headEnd type="none" w="med" len="med"/>
            <a:tailEnd type="none" w="med" len="med"/>
          </a:ln>
        </p:spPr>
      </p:sp>
      <p:sp>
        <p:nvSpPr>
          <p:cNvPr id="32773" name="直接连接符 196613"/>
          <p:cNvSpPr/>
          <p:nvPr>
            <p:custDataLst>
              <p:tags r:id="rId7"/>
            </p:custDataLst>
          </p:nvPr>
        </p:nvSpPr>
        <p:spPr>
          <a:xfrm>
            <a:off x="1908493" y="2356485"/>
            <a:ext cx="161925" cy="0"/>
          </a:xfrm>
          <a:prstGeom prst="line">
            <a:avLst/>
          </a:prstGeom>
          <a:ln w="57150" cap="flat" cmpd="sng">
            <a:solidFill>
              <a:schemeClr val="tx1"/>
            </a:solidFill>
            <a:prstDash val="solid"/>
            <a:round/>
            <a:headEnd type="none" w="med" len="med"/>
            <a:tailEnd type="none" w="med" len="med"/>
          </a:ln>
        </p:spPr>
      </p:sp>
      <p:sp>
        <p:nvSpPr>
          <p:cNvPr id="32774" name="直接连接符 196614"/>
          <p:cNvSpPr/>
          <p:nvPr>
            <p:custDataLst>
              <p:tags r:id="rId8"/>
            </p:custDataLst>
          </p:nvPr>
        </p:nvSpPr>
        <p:spPr>
          <a:xfrm>
            <a:off x="1908493" y="2680335"/>
            <a:ext cx="161925" cy="0"/>
          </a:xfrm>
          <a:prstGeom prst="line">
            <a:avLst/>
          </a:prstGeom>
          <a:ln w="57150" cap="flat" cmpd="sng">
            <a:solidFill>
              <a:schemeClr val="tx1"/>
            </a:solidFill>
            <a:prstDash val="solid"/>
            <a:round/>
            <a:headEnd type="none" w="med" len="med"/>
            <a:tailEnd type="none" w="med" len="med"/>
          </a:ln>
        </p:spPr>
      </p:sp>
      <p:sp>
        <p:nvSpPr>
          <p:cNvPr id="32775" name="直接连接符 196615"/>
          <p:cNvSpPr/>
          <p:nvPr>
            <p:custDataLst>
              <p:tags r:id="rId9"/>
            </p:custDataLst>
          </p:nvPr>
        </p:nvSpPr>
        <p:spPr>
          <a:xfrm>
            <a:off x="1908493" y="3004185"/>
            <a:ext cx="161925" cy="0"/>
          </a:xfrm>
          <a:prstGeom prst="line">
            <a:avLst/>
          </a:prstGeom>
          <a:ln w="57150" cap="flat" cmpd="sng">
            <a:solidFill>
              <a:schemeClr val="tx1"/>
            </a:solidFill>
            <a:prstDash val="solid"/>
            <a:round/>
            <a:headEnd type="none" w="med" len="med"/>
            <a:tailEnd type="none" w="med" len="med"/>
          </a:ln>
        </p:spPr>
      </p:sp>
      <p:sp>
        <p:nvSpPr>
          <p:cNvPr id="32776" name="直接连接符 196616"/>
          <p:cNvSpPr/>
          <p:nvPr>
            <p:custDataLst>
              <p:tags r:id="rId10"/>
            </p:custDataLst>
          </p:nvPr>
        </p:nvSpPr>
        <p:spPr>
          <a:xfrm>
            <a:off x="1908493" y="3328035"/>
            <a:ext cx="161925" cy="0"/>
          </a:xfrm>
          <a:prstGeom prst="line">
            <a:avLst/>
          </a:prstGeom>
          <a:ln w="57150" cap="flat" cmpd="sng">
            <a:solidFill>
              <a:schemeClr val="tx1"/>
            </a:solidFill>
            <a:prstDash val="solid"/>
            <a:round/>
            <a:headEnd type="none" w="med" len="med"/>
            <a:tailEnd type="none" w="med" len="med"/>
          </a:ln>
        </p:spPr>
      </p:sp>
      <p:sp>
        <p:nvSpPr>
          <p:cNvPr id="32777" name="直接连接符 196617"/>
          <p:cNvSpPr/>
          <p:nvPr>
            <p:custDataLst>
              <p:tags r:id="rId11"/>
            </p:custDataLst>
          </p:nvPr>
        </p:nvSpPr>
        <p:spPr>
          <a:xfrm>
            <a:off x="1908493" y="3651885"/>
            <a:ext cx="161925" cy="0"/>
          </a:xfrm>
          <a:prstGeom prst="line">
            <a:avLst/>
          </a:prstGeom>
          <a:ln w="57150" cap="flat" cmpd="sng">
            <a:solidFill>
              <a:schemeClr val="tx1"/>
            </a:solidFill>
            <a:prstDash val="solid"/>
            <a:round/>
            <a:headEnd type="none" w="med" len="med"/>
            <a:tailEnd type="none" w="med" len="med"/>
          </a:ln>
        </p:spPr>
      </p:sp>
      <p:sp>
        <p:nvSpPr>
          <p:cNvPr id="32778" name="直接连接符 196618"/>
          <p:cNvSpPr/>
          <p:nvPr>
            <p:custDataLst>
              <p:tags r:id="rId12"/>
            </p:custDataLst>
          </p:nvPr>
        </p:nvSpPr>
        <p:spPr>
          <a:xfrm>
            <a:off x="1908493" y="2086610"/>
            <a:ext cx="161925" cy="0"/>
          </a:xfrm>
          <a:prstGeom prst="line">
            <a:avLst/>
          </a:prstGeom>
          <a:ln w="57150" cap="flat" cmpd="sng">
            <a:solidFill>
              <a:schemeClr val="tx1"/>
            </a:solidFill>
            <a:prstDash val="solid"/>
            <a:round/>
            <a:headEnd type="none" w="med" len="med"/>
            <a:tailEnd type="none" w="med" len="med"/>
          </a:ln>
        </p:spPr>
      </p:sp>
      <p:sp>
        <p:nvSpPr>
          <p:cNvPr id="32779" name="文本框 196619"/>
          <p:cNvSpPr txBox="1"/>
          <p:nvPr>
            <p:custDataLst>
              <p:tags r:id="rId13"/>
            </p:custDataLst>
          </p:nvPr>
        </p:nvSpPr>
        <p:spPr>
          <a:xfrm>
            <a:off x="6607493" y="3858260"/>
            <a:ext cx="728662" cy="392113"/>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zh-CN" altLang="en-US" sz="2100" b="1" dirty="0">
                <a:latin typeface="Times New Roman" panose="02020603050405020304" pitchFamily="18" charset="0"/>
                <a:ea typeface="+mj-ea"/>
                <a:cs typeface="Times New Roman" panose="02020603050405020304" pitchFamily="18" charset="0"/>
              </a:rPr>
              <a:t>年代</a:t>
            </a:r>
            <a:endParaRPr lang="zh-CN" altLang="en-US" sz="2100" b="1" dirty="0">
              <a:latin typeface="Times New Roman" panose="02020603050405020304" pitchFamily="18" charset="0"/>
              <a:ea typeface="+mj-ea"/>
              <a:cs typeface="Times New Roman" panose="02020603050405020304" pitchFamily="18" charset="0"/>
            </a:endParaRPr>
          </a:p>
        </p:txBody>
      </p:sp>
      <p:sp>
        <p:nvSpPr>
          <p:cNvPr id="32780" name="文本框 196620"/>
          <p:cNvSpPr txBox="1"/>
          <p:nvPr>
            <p:custDataLst>
              <p:tags r:id="rId14"/>
            </p:custDataLst>
          </p:nvPr>
        </p:nvSpPr>
        <p:spPr>
          <a:xfrm>
            <a:off x="2016444" y="4290060"/>
            <a:ext cx="729456" cy="392113"/>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2001</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781" name="文本框 196621"/>
          <p:cNvSpPr txBox="1"/>
          <p:nvPr>
            <p:custDataLst>
              <p:tags r:id="rId15"/>
            </p:custDataLst>
          </p:nvPr>
        </p:nvSpPr>
        <p:spPr>
          <a:xfrm>
            <a:off x="2881631" y="4290060"/>
            <a:ext cx="700088" cy="392113"/>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2002</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782" name="文本框 196622"/>
          <p:cNvSpPr txBox="1"/>
          <p:nvPr>
            <p:custDataLst>
              <p:tags r:id="rId16"/>
            </p:custDataLst>
          </p:nvPr>
        </p:nvSpPr>
        <p:spPr>
          <a:xfrm>
            <a:off x="3745230" y="4290060"/>
            <a:ext cx="701675" cy="392113"/>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2003</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783" name="文本框 196623"/>
          <p:cNvSpPr txBox="1"/>
          <p:nvPr>
            <p:custDataLst>
              <p:tags r:id="rId17"/>
            </p:custDataLst>
          </p:nvPr>
        </p:nvSpPr>
        <p:spPr>
          <a:xfrm>
            <a:off x="4664393" y="4290060"/>
            <a:ext cx="699695" cy="392113"/>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2004</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784" name="矩形 196624"/>
          <p:cNvSpPr/>
          <p:nvPr>
            <p:custDataLst>
              <p:tags r:id="rId18"/>
            </p:custDataLst>
          </p:nvPr>
        </p:nvSpPr>
        <p:spPr>
          <a:xfrm>
            <a:off x="2178368" y="3534410"/>
            <a:ext cx="433387" cy="701675"/>
          </a:xfrm>
          <a:prstGeom prst="rect">
            <a:avLst/>
          </a:prstGeom>
          <a:solidFill>
            <a:srgbClr val="FF3300"/>
          </a:solidFill>
          <a:ln w="9525" cap="flat" cmpd="sng">
            <a:solidFill>
              <a:schemeClr val="tx1"/>
            </a:solidFill>
            <a:prstDash val="solid"/>
            <a:miter/>
            <a:headEnd type="none" w="med" len="med"/>
            <a:tailEnd type="none" w="med" len="med"/>
          </a:ln>
        </p:spPr>
        <p:txBody>
          <a:bodyPr wrap="none" lIns="68580" tIns="34290" rIns="68580" bIns="34290" anchor="ctr" anchorCtr="0"/>
          <a:lstStyle/>
          <a:p>
            <a:pPr algn="ctr"/>
            <a:endParaRPr lang="zh-CN" altLang="en-US" sz="1500" b="1" dirty="0">
              <a:latin typeface="Times New Roman" panose="02020603050405020304" pitchFamily="18" charset="0"/>
              <a:ea typeface="+mj-ea"/>
              <a:cs typeface="Times New Roman" panose="02020603050405020304" pitchFamily="18" charset="0"/>
            </a:endParaRPr>
          </a:p>
        </p:txBody>
      </p:sp>
      <p:sp>
        <p:nvSpPr>
          <p:cNvPr id="32785" name="文本框 196625"/>
          <p:cNvSpPr txBox="1"/>
          <p:nvPr>
            <p:custDataLst>
              <p:tags r:id="rId19"/>
            </p:custDataLst>
          </p:nvPr>
        </p:nvSpPr>
        <p:spPr>
          <a:xfrm>
            <a:off x="1584643" y="3858260"/>
            <a:ext cx="323850" cy="298450"/>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1</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86" name="文本框 196626"/>
          <p:cNvSpPr txBox="1"/>
          <p:nvPr>
            <p:custDataLst>
              <p:tags r:id="rId20"/>
            </p:custDataLst>
          </p:nvPr>
        </p:nvSpPr>
        <p:spPr>
          <a:xfrm>
            <a:off x="1584643" y="3534410"/>
            <a:ext cx="323850" cy="298450"/>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2</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87" name="文本框 196627"/>
          <p:cNvSpPr txBox="1"/>
          <p:nvPr>
            <p:custDataLst>
              <p:tags r:id="rId21"/>
            </p:custDataLst>
          </p:nvPr>
        </p:nvSpPr>
        <p:spPr>
          <a:xfrm>
            <a:off x="1584643" y="3210560"/>
            <a:ext cx="323850" cy="298450"/>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3</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88" name="文本框 196628"/>
          <p:cNvSpPr txBox="1"/>
          <p:nvPr>
            <p:custDataLst>
              <p:tags r:id="rId22"/>
            </p:custDataLst>
          </p:nvPr>
        </p:nvSpPr>
        <p:spPr>
          <a:xfrm>
            <a:off x="1584643" y="2886710"/>
            <a:ext cx="323850" cy="298450"/>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4</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89" name="文本框 196629"/>
          <p:cNvSpPr txBox="1"/>
          <p:nvPr>
            <p:custDataLst>
              <p:tags r:id="rId23"/>
            </p:custDataLst>
          </p:nvPr>
        </p:nvSpPr>
        <p:spPr>
          <a:xfrm>
            <a:off x="1584643" y="2561273"/>
            <a:ext cx="323850" cy="298450"/>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5</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90" name="文本框 196630"/>
          <p:cNvSpPr txBox="1"/>
          <p:nvPr>
            <p:custDataLst>
              <p:tags r:id="rId24"/>
            </p:custDataLst>
          </p:nvPr>
        </p:nvSpPr>
        <p:spPr>
          <a:xfrm>
            <a:off x="1584643" y="2237423"/>
            <a:ext cx="323850" cy="298450"/>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6</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91" name="文本框 196631"/>
          <p:cNvSpPr txBox="1"/>
          <p:nvPr>
            <p:custDataLst>
              <p:tags r:id="rId25"/>
            </p:custDataLst>
          </p:nvPr>
        </p:nvSpPr>
        <p:spPr>
          <a:xfrm>
            <a:off x="1584643" y="1913573"/>
            <a:ext cx="323850" cy="298450"/>
          </a:xfrm>
          <a:prstGeom prst="rect">
            <a:avLst/>
          </a:prstGeom>
          <a:noFill/>
          <a:ln w="9525" cap="flat" cmpd="sng">
            <a:solidFill>
              <a:schemeClr val="tx1"/>
            </a:solidFill>
            <a:prstDash val="solid"/>
            <a:miter/>
            <a:headEnd type="none" w="med" len="med"/>
            <a:tailEnd type="none" w="med" len="med"/>
          </a:ln>
        </p:spPr>
        <p:txBody>
          <a:bodyPr wrap="square" lIns="68580" tIns="34290" rIns="68580" bIns="34290" anchor="t" anchorCtr="0">
            <a:spAutoFit/>
          </a:bodyPr>
          <a:lstStyle/>
          <a:p>
            <a:pPr>
              <a:spcBef>
                <a:spcPct val="50000"/>
              </a:spcBef>
            </a:pPr>
            <a:r>
              <a:rPr lang="en-US" altLang="zh-CN" sz="1500" b="1" dirty="0">
                <a:latin typeface="Times New Roman" panose="02020603050405020304" pitchFamily="18" charset="0"/>
                <a:ea typeface="+mj-ea"/>
                <a:cs typeface="Times New Roman" panose="02020603050405020304" pitchFamily="18" charset="0"/>
              </a:rPr>
              <a:t>7</a:t>
            </a:r>
            <a:endParaRPr lang="en-US" altLang="zh-CN" sz="1500" b="1" dirty="0">
              <a:latin typeface="Times New Roman" panose="02020603050405020304" pitchFamily="18" charset="0"/>
              <a:ea typeface="+mj-ea"/>
              <a:cs typeface="Times New Roman" panose="02020603050405020304" pitchFamily="18" charset="0"/>
            </a:endParaRPr>
          </a:p>
        </p:txBody>
      </p:sp>
      <p:sp>
        <p:nvSpPr>
          <p:cNvPr id="32792" name="文本框 196632"/>
          <p:cNvSpPr txBox="1"/>
          <p:nvPr>
            <p:custDataLst>
              <p:tags r:id="rId26"/>
            </p:custDataLst>
          </p:nvPr>
        </p:nvSpPr>
        <p:spPr>
          <a:xfrm>
            <a:off x="2394268" y="1913573"/>
            <a:ext cx="1187450" cy="715581"/>
          </a:xfrm>
          <a:prstGeom prst="rect">
            <a:avLst/>
          </a:prstGeom>
          <a:noFill/>
          <a:ln w="9525">
            <a:noFill/>
          </a:ln>
        </p:spPr>
        <p:txBody>
          <a:bodyPr lIns="68580" tIns="34290" rIns="68580" bIns="34290" anchor="t" anchorCtr="0">
            <a:spAutoFit/>
          </a:bodyPr>
          <a:lstStyle/>
          <a:p>
            <a:pPr>
              <a:spcBef>
                <a:spcPct val="50000"/>
              </a:spcBef>
            </a:pPr>
            <a:r>
              <a:rPr lang="zh-CN" altLang="en-US" sz="2100" b="1" dirty="0">
                <a:latin typeface="Times New Roman" panose="02020603050405020304" pitchFamily="18" charset="0"/>
                <a:ea typeface="+mj-ea"/>
                <a:cs typeface="Times New Roman" panose="02020603050405020304" pitchFamily="18" charset="0"/>
              </a:rPr>
              <a:t>单位：</a:t>
            </a:r>
            <a:r>
              <a:rPr lang="en-US" altLang="zh-CN" sz="2100" b="1" dirty="0">
                <a:latin typeface="Times New Roman" panose="02020603050405020304" pitchFamily="18" charset="0"/>
                <a:ea typeface="+mj-ea"/>
                <a:cs typeface="Times New Roman" panose="02020603050405020304" pitchFamily="18" charset="0"/>
              </a:rPr>
              <a:t>%</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793" name="矩形 196633"/>
          <p:cNvSpPr/>
          <p:nvPr>
            <p:custDataLst>
              <p:tags r:id="rId27"/>
            </p:custDataLst>
          </p:nvPr>
        </p:nvSpPr>
        <p:spPr>
          <a:xfrm>
            <a:off x="3043555" y="3316923"/>
            <a:ext cx="431800" cy="919162"/>
          </a:xfrm>
          <a:prstGeom prst="rect">
            <a:avLst/>
          </a:prstGeom>
          <a:solidFill>
            <a:srgbClr val="FF3300"/>
          </a:solidFill>
          <a:ln w="9525" cap="flat" cmpd="sng">
            <a:solidFill>
              <a:schemeClr val="tx1"/>
            </a:solidFill>
            <a:prstDash val="solid"/>
            <a:miter/>
            <a:headEnd type="none" w="med" len="med"/>
            <a:tailEnd type="none" w="med" len="med"/>
          </a:ln>
        </p:spPr>
        <p:txBody>
          <a:bodyPr wrap="none" lIns="68580" tIns="34290" rIns="68580" bIns="34290" anchor="ctr" anchorCtr="0"/>
          <a:lstStyle/>
          <a:p>
            <a:pPr algn="ctr"/>
            <a:endParaRPr lang="zh-CN" altLang="en-US" b="1" dirty="0">
              <a:latin typeface="Times New Roman" panose="02020603050405020304" pitchFamily="18" charset="0"/>
              <a:ea typeface="+mj-ea"/>
              <a:cs typeface="Times New Roman" panose="02020603050405020304" pitchFamily="18" charset="0"/>
            </a:endParaRPr>
          </a:p>
        </p:txBody>
      </p:sp>
      <p:sp>
        <p:nvSpPr>
          <p:cNvPr id="32794" name="矩形 196634"/>
          <p:cNvSpPr/>
          <p:nvPr>
            <p:custDataLst>
              <p:tags r:id="rId28"/>
            </p:custDataLst>
          </p:nvPr>
        </p:nvSpPr>
        <p:spPr>
          <a:xfrm>
            <a:off x="4770755" y="2615248"/>
            <a:ext cx="431800" cy="1620837"/>
          </a:xfrm>
          <a:prstGeom prst="rect">
            <a:avLst/>
          </a:prstGeom>
          <a:solidFill>
            <a:srgbClr val="FF3300"/>
          </a:solidFill>
          <a:ln w="9525" cap="flat" cmpd="sng">
            <a:solidFill>
              <a:schemeClr val="tx1"/>
            </a:solidFill>
            <a:prstDash val="solid"/>
            <a:miter/>
            <a:headEnd type="none" w="med" len="med"/>
            <a:tailEnd type="none" w="med" len="med"/>
          </a:ln>
        </p:spPr>
        <p:txBody>
          <a:bodyPr wrap="none" lIns="68580" tIns="34290" rIns="68580" bIns="34290" anchor="ctr" anchorCtr="0"/>
          <a:lstStyle/>
          <a:p>
            <a:pPr algn="ctr"/>
            <a:endParaRPr lang="zh-CN" altLang="en-US" b="1" dirty="0">
              <a:latin typeface="Times New Roman" panose="02020603050405020304" pitchFamily="18" charset="0"/>
              <a:ea typeface="+mj-ea"/>
              <a:cs typeface="Times New Roman" panose="02020603050405020304" pitchFamily="18" charset="0"/>
            </a:endParaRPr>
          </a:p>
        </p:txBody>
      </p:sp>
      <p:sp>
        <p:nvSpPr>
          <p:cNvPr id="196636" name="直接连接符 196635"/>
          <p:cNvSpPr/>
          <p:nvPr>
            <p:custDataLst>
              <p:tags r:id="rId29"/>
            </p:custDataLst>
          </p:nvPr>
        </p:nvSpPr>
        <p:spPr>
          <a:xfrm flipV="1">
            <a:off x="2394268" y="3264535"/>
            <a:ext cx="703262" cy="269875"/>
          </a:xfrm>
          <a:prstGeom prst="line">
            <a:avLst/>
          </a:prstGeom>
          <a:ln w="57150" cap="flat" cmpd="sng">
            <a:solidFill>
              <a:schemeClr val="tx1"/>
            </a:solidFill>
            <a:prstDash val="solid"/>
            <a:round/>
            <a:headEnd type="none" w="med" len="med"/>
            <a:tailEnd type="triangle" w="med" len="med"/>
          </a:ln>
        </p:spPr>
      </p:sp>
      <p:sp>
        <p:nvSpPr>
          <p:cNvPr id="196637" name="直接连接符 196636"/>
          <p:cNvSpPr/>
          <p:nvPr>
            <p:custDataLst>
              <p:tags r:id="rId30"/>
            </p:custDataLst>
          </p:nvPr>
        </p:nvSpPr>
        <p:spPr>
          <a:xfrm flipV="1">
            <a:off x="3149918" y="2886710"/>
            <a:ext cx="811212" cy="377825"/>
          </a:xfrm>
          <a:prstGeom prst="line">
            <a:avLst/>
          </a:prstGeom>
          <a:ln w="57150" cap="flat" cmpd="sng">
            <a:solidFill>
              <a:schemeClr val="tx1"/>
            </a:solidFill>
            <a:prstDash val="solid"/>
            <a:round/>
            <a:headEnd type="none" w="med" len="med"/>
            <a:tailEnd type="triangle" w="med" len="med"/>
          </a:ln>
        </p:spPr>
      </p:sp>
      <p:sp>
        <p:nvSpPr>
          <p:cNvPr id="196638" name="直接连接符 196637"/>
          <p:cNvSpPr/>
          <p:nvPr>
            <p:custDataLst>
              <p:tags r:id="rId31"/>
            </p:custDataLst>
          </p:nvPr>
        </p:nvSpPr>
        <p:spPr>
          <a:xfrm flipV="1">
            <a:off x="4015105" y="2561273"/>
            <a:ext cx="863600" cy="325437"/>
          </a:xfrm>
          <a:prstGeom prst="line">
            <a:avLst/>
          </a:prstGeom>
          <a:ln w="57150" cap="flat" cmpd="sng">
            <a:solidFill>
              <a:schemeClr val="tx1"/>
            </a:solidFill>
            <a:prstDash val="solid"/>
            <a:round/>
            <a:headEnd type="none" w="med" len="med"/>
            <a:tailEnd type="triangle" w="med" len="med"/>
          </a:ln>
        </p:spPr>
      </p:sp>
      <p:sp>
        <p:nvSpPr>
          <p:cNvPr id="32798" name="文本框 196638"/>
          <p:cNvSpPr txBox="1"/>
          <p:nvPr>
            <p:custDataLst>
              <p:tags r:id="rId32"/>
            </p:custDataLst>
          </p:nvPr>
        </p:nvSpPr>
        <p:spPr>
          <a:xfrm>
            <a:off x="2070418" y="3101023"/>
            <a:ext cx="649287" cy="392112"/>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2.4</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799" name="文本框 196639"/>
          <p:cNvSpPr txBox="1"/>
          <p:nvPr>
            <p:custDataLst>
              <p:tags r:id="rId33"/>
            </p:custDataLst>
          </p:nvPr>
        </p:nvSpPr>
        <p:spPr>
          <a:xfrm>
            <a:off x="2934018" y="2831148"/>
            <a:ext cx="665162" cy="392112"/>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3.0</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800" name="矩形 196640"/>
          <p:cNvSpPr/>
          <p:nvPr>
            <p:custDataLst>
              <p:tags r:id="rId34"/>
            </p:custDataLst>
          </p:nvPr>
        </p:nvSpPr>
        <p:spPr>
          <a:xfrm>
            <a:off x="3907155" y="2939098"/>
            <a:ext cx="431800" cy="1295400"/>
          </a:xfrm>
          <a:prstGeom prst="rect">
            <a:avLst/>
          </a:prstGeom>
          <a:solidFill>
            <a:srgbClr val="FF3300"/>
          </a:solidFill>
          <a:ln w="9525" cap="flat" cmpd="sng">
            <a:solidFill>
              <a:schemeClr val="tx1"/>
            </a:solidFill>
            <a:prstDash val="solid"/>
            <a:miter/>
            <a:headEnd type="none" w="med" len="med"/>
            <a:tailEnd type="none" w="med" len="med"/>
          </a:ln>
        </p:spPr>
        <p:txBody>
          <a:bodyPr wrap="none" lIns="68580" tIns="34290" rIns="68580" bIns="34290" anchor="ctr" anchorCtr="0"/>
          <a:lstStyle/>
          <a:p>
            <a:pPr algn="ctr"/>
            <a:endParaRPr lang="zh-CN" altLang="en-US" b="1" dirty="0">
              <a:latin typeface="Times New Roman" panose="02020603050405020304" pitchFamily="18" charset="0"/>
              <a:ea typeface="+mj-ea"/>
              <a:cs typeface="Times New Roman" panose="02020603050405020304" pitchFamily="18" charset="0"/>
            </a:endParaRPr>
          </a:p>
        </p:txBody>
      </p:sp>
      <p:sp>
        <p:nvSpPr>
          <p:cNvPr id="32801" name="文本框 196641"/>
          <p:cNvSpPr txBox="1"/>
          <p:nvPr>
            <p:custDataLst>
              <p:tags r:id="rId35"/>
            </p:custDataLst>
          </p:nvPr>
        </p:nvSpPr>
        <p:spPr>
          <a:xfrm>
            <a:off x="3853180" y="2399348"/>
            <a:ext cx="593725" cy="392112"/>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4.1</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32802" name="文本框 196642"/>
          <p:cNvSpPr txBox="1"/>
          <p:nvPr>
            <p:custDataLst>
              <p:tags r:id="rId36"/>
            </p:custDataLst>
          </p:nvPr>
        </p:nvSpPr>
        <p:spPr>
          <a:xfrm>
            <a:off x="4716780" y="2129473"/>
            <a:ext cx="595313" cy="392112"/>
          </a:xfrm>
          <a:prstGeom prst="rect">
            <a:avLst/>
          </a:prstGeom>
          <a:noFill/>
          <a:ln w="9525" cap="flat" cmpd="sng">
            <a:solidFill>
              <a:schemeClr val="tx1"/>
            </a:solidFill>
            <a:prstDash val="solid"/>
            <a:miter/>
            <a:headEnd type="none" w="med" len="med"/>
            <a:tailEnd type="none" w="med" len="med"/>
          </a:ln>
        </p:spPr>
        <p:txBody>
          <a:bodyPr lIns="68580" tIns="34290" rIns="68580" bIns="34290" anchor="t" anchorCtr="0">
            <a:spAutoFit/>
          </a:bodyPr>
          <a:lstStyle/>
          <a:p>
            <a:pPr>
              <a:spcBef>
                <a:spcPct val="50000"/>
              </a:spcBef>
            </a:pPr>
            <a:r>
              <a:rPr lang="en-US" altLang="zh-CN" sz="2100" b="1" dirty="0">
                <a:latin typeface="Times New Roman" panose="02020603050405020304" pitchFamily="18" charset="0"/>
                <a:ea typeface="+mj-ea"/>
                <a:cs typeface="Times New Roman" panose="02020603050405020304" pitchFamily="18" charset="0"/>
              </a:rPr>
              <a:t>5.3</a:t>
            </a:r>
            <a:endParaRPr lang="en-US" altLang="zh-CN" sz="2100" b="1" dirty="0">
              <a:latin typeface="Times New Roman" panose="02020603050405020304" pitchFamily="18" charset="0"/>
              <a:ea typeface="+mj-ea"/>
              <a:cs typeface="Times New Roman" panose="02020603050405020304" pitchFamily="18" charset="0"/>
            </a:endParaRPr>
          </a:p>
        </p:txBody>
      </p:sp>
      <p:sp>
        <p:nvSpPr>
          <p:cNvPr id="196647" name="文本框 196646"/>
          <p:cNvSpPr txBox="1"/>
          <p:nvPr>
            <p:custDataLst>
              <p:tags r:id="rId37"/>
            </p:custDataLst>
          </p:nvPr>
        </p:nvSpPr>
        <p:spPr>
          <a:xfrm>
            <a:off x="8100392" y="796570"/>
            <a:ext cx="561692" cy="3947234"/>
          </a:xfrm>
          <a:prstGeom prst="rect">
            <a:avLst/>
          </a:prstGeom>
          <a:noFill/>
          <a:ln w="9525">
            <a:noFill/>
          </a:ln>
        </p:spPr>
        <p:txBody>
          <a:bodyPr wrap="square" lIns="68580" tIns="34290" rIns="68580" bIns="34290" anchor="t" anchorCtr="0">
            <a:spAutoFit/>
          </a:bodyPr>
          <a:lstStyle>
            <a:defPPr>
              <a:defRPr lang="zh-CN"/>
            </a:defPPr>
            <a:lvl1pPr>
              <a:spcBef>
                <a:spcPct val="50000"/>
              </a:spcBef>
              <a:defRPr sz="3200" b="1">
                <a:solidFill>
                  <a:schemeClr val="accent1"/>
                </a:solidFill>
                <a:latin typeface="+mj-ea"/>
                <a:ea typeface="+mj-ea"/>
              </a:defRPr>
            </a:lvl1pPr>
          </a:lstStyle>
          <a:p>
            <a:r>
              <a:rPr lang="zh-CN" altLang="en-US" sz="2800" noProof="1"/>
              <a:t>促进世界经济的发展</a:t>
            </a:r>
            <a:endParaRPr lang="zh-CN" altLang="en-US" sz="2800" noProof="1"/>
          </a:p>
        </p:txBody>
      </p:sp>
    </p:spTree>
    <p:custDataLst>
      <p:tags r:id="rId38"/>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8" presetClass="entr" presetSubtype="3" fill="hold" nodeType="clickEffect">
                                  <p:stCondLst>
                                    <p:cond delay="0"/>
                                  </p:stCondLst>
                                  <p:childTnLst>
                                    <p:set>
                                      <p:cBhvr>
                                        <p:cTn id="6" dur="1" fill="hold">
                                          <p:stCondLst>
                                            <p:cond delay="0"/>
                                          </p:stCondLst>
                                        </p:cTn>
                                        <p:tgtEl>
                                          <p:spTgt spid="196636"/>
                                        </p:tgtEl>
                                        <p:attrNameLst>
                                          <p:attrName>style.visibility</p:attrName>
                                        </p:attrNameLst>
                                      </p:cBhvr>
                                      <p:to>
                                        <p:strVal val="visible"/>
                                      </p:to>
                                    </p:set>
                                    <p:animEffect transition="in" filter="strips(upRight)">
                                      <p:cBhvr>
                                        <p:cTn id="7" dur="500"/>
                                        <p:tgtEl>
                                          <p:spTgt spid="196636"/>
                                        </p:tgtEl>
                                      </p:cBhvr>
                                    </p:animEffect>
                                  </p:childTnLst>
                                </p:cTn>
                              </p:par>
                            </p:childTnLst>
                          </p:cTn>
                        </p:par>
                        <p:par>
                          <p:cTn id="8" fill="hold">
                            <p:stCondLst>
                              <p:cond delay="500"/>
                            </p:stCondLst>
                            <p:childTnLst>
                              <p:par>
                                <p:cTn id="9" presetID="18" presetClass="entr" presetSubtype="3" fill="hold" nodeType="afterEffect">
                                  <p:stCondLst>
                                    <p:cond delay="0"/>
                                  </p:stCondLst>
                                  <p:childTnLst>
                                    <p:set>
                                      <p:cBhvr>
                                        <p:cTn id="10" dur="1" fill="hold">
                                          <p:stCondLst>
                                            <p:cond delay="0"/>
                                          </p:stCondLst>
                                        </p:cTn>
                                        <p:tgtEl>
                                          <p:spTgt spid="196637"/>
                                        </p:tgtEl>
                                        <p:attrNameLst>
                                          <p:attrName>style.visibility</p:attrName>
                                        </p:attrNameLst>
                                      </p:cBhvr>
                                      <p:to>
                                        <p:strVal val="visible"/>
                                      </p:to>
                                    </p:set>
                                    <p:animEffect transition="in" filter="strips(upRight)">
                                      <p:cBhvr>
                                        <p:cTn id="11" dur="500"/>
                                        <p:tgtEl>
                                          <p:spTgt spid="196637"/>
                                        </p:tgtEl>
                                      </p:cBhvr>
                                    </p:animEffect>
                                  </p:childTnLst>
                                </p:cTn>
                              </p:par>
                            </p:childTnLst>
                          </p:cTn>
                        </p:par>
                        <p:par>
                          <p:cTn id="12" fill="hold">
                            <p:stCondLst>
                              <p:cond delay="1000"/>
                            </p:stCondLst>
                            <p:childTnLst>
                              <p:par>
                                <p:cTn id="13" presetID="18" presetClass="entr" presetSubtype="3" fill="hold" nodeType="afterEffect">
                                  <p:stCondLst>
                                    <p:cond delay="0"/>
                                  </p:stCondLst>
                                  <p:childTnLst>
                                    <p:set>
                                      <p:cBhvr>
                                        <p:cTn id="14" dur="1" fill="hold">
                                          <p:stCondLst>
                                            <p:cond delay="0"/>
                                          </p:stCondLst>
                                        </p:cTn>
                                        <p:tgtEl>
                                          <p:spTgt spid="196638"/>
                                        </p:tgtEl>
                                        <p:attrNameLst>
                                          <p:attrName>style.visibility</p:attrName>
                                        </p:attrNameLst>
                                      </p:cBhvr>
                                      <p:to>
                                        <p:strVal val="visible"/>
                                      </p:to>
                                    </p:set>
                                    <p:animEffect transition="in" filter="strips(upRight)">
                                      <p:cBhvr>
                                        <p:cTn id="15" dur="500"/>
                                        <p:tgtEl>
                                          <p:spTgt spid="196638"/>
                                        </p:tgtEl>
                                      </p:cBhvr>
                                    </p:animEffec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grpId="0" nodeType="clickEffect">
                                  <p:stCondLst>
                                    <p:cond delay="0"/>
                                  </p:stCondLst>
                                  <p:childTnLst>
                                    <p:set>
                                      <p:cBhvr>
                                        <p:cTn id="19" dur="1" fill="hold">
                                          <p:stCondLst>
                                            <p:cond delay="0"/>
                                          </p:stCondLst>
                                        </p:cTn>
                                        <p:tgtEl>
                                          <p:spTgt spid="196647"/>
                                        </p:tgtEl>
                                        <p:attrNameLst>
                                          <p:attrName>style.visibility</p:attrName>
                                        </p:attrNameLst>
                                      </p:cBhvr>
                                      <p:to>
                                        <p:strVal val="visible"/>
                                      </p:to>
                                    </p:set>
                                    <p:anim calcmode="lin" valueType="num">
                                      <p:cBhvr additive="base">
                                        <p:cTn id="20" dur="500" fill="hold"/>
                                        <p:tgtEl>
                                          <p:spTgt spid="196647"/>
                                        </p:tgtEl>
                                        <p:attrNameLst>
                                          <p:attrName>ppt_x</p:attrName>
                                        </p:attrNameLst>
                                      </p:cBhvr>
                                      <p:tavLst>
                                        <p:tav tm="0">
                                          <p:val>
                                            <p:strVal val="#ppt_x"/>
                                          </p:val>
                                        </p:tav>
                                        <p:tav tm="100000">
                                          <p:val>
                                            <p:strVal val="#ppt_x"/>
                                          </p:val>
                                        </p:tav>
                                      </p:tavLst>
                                    </p:anim>
                                    <p:anim calcmode="lin" valueType="num">
                                      <p:cBhvr additive="base">
                                        <p:cTn id="21" dur="500" fill="hold"/>
                                        <p:tgtEl>
                                          <p:spTgt spid="1966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664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文本占位符 199681"/>
          <p:cNvSpPr>
            <a:spLocks noGrp="1" noRot="1"/>
          </p:cNvSpPr>
          <p:nvPr>
            <p:custDataLst>
              <p:tags r:id="rId1"/>
            </p:custDataLst>
          </p:nvPr>
        </p:nvSpPr>
        <p:spPr>
          <a:xfrm>
            <a:off x="1547664" y="915566"/>
            <a:ext cx="6836990" cy="476250"/>
          </a:xfrm>
          <a:prstGeom prst="rect">
            <a:avLst/>
          </a:prstGeom>
          <a:solidFill>
            <a:srgbClr val="FFFFFF"/>
          </a:solidFill>
          <a:ln w="9525">
            <a:noFill/>
          </a:ln>
        </p:spPr>
        <p:txBody>
          <a:bodyPr vert="horz" wrap="square" lIns="68580" tIns="34290" rIns="68580" bIns="34290" anchor="t" anchorCtr="0"/>
          <a:lst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a:lstStyle>
          <a:p>
            <a:pPr>
              <a:lnSpc>
                <a:spcPct val="90000"/>
              </a:lnSpc>
              <a:buClrTx/>
              <a:buSzTx/>
              <a:buFontTx/>
              <a:buNone/>
            </a:pPr>
            <a:r>
              <a:rPr lang="zh-CN" altLang="en-US" sz="2400" b="1" dirty="0">
                <a:latin typeface="+mj-ea"/>
                <a:ea typeface="+mj-ea"/>
              </a:rPr>
              <a:t>发展中国家与发达国家人均国内生产总值比较表</a:t>
            </a:r>
            <a:r>
              <a:rPr lang="zh-CN" altLang="en-US" sz="2400" dirty="0">
                <a:latin typeface="+mj-ea"/>
                <a:ea typeface="+mj-ea"/>
              </a:rPr>
              <a:t> </a:t>
            </a:r>
            <a:endParaRPr lang="zh-CN" altLang="en-US" sz="2400" dirty="0">
              <a:latin typeface="+mj-ea"/>
              <a:ea typeface="+mj-ea"/>
            </a:endParaRPr>
          </a:p>
        </p:txBody>
      </p:sp>
      <p:graphicFrame>
        <p:nvGraphicFramePr>
          <p:cNvPr id="199683" name="表格 199682"/>
          <p:cNvGraphicFramePr>
            <a:graphicFrameLocks noGrp="1"/>
          </p:cNvGraphicFramePr>
          <p:nvPr>
            <p:custDataLst>
              <p:tags r:id="rId2"/>
            </p:custDataLst>
          </p:nvPr>
        </p:nvGraphicFramePr>
        <p:xfrm>
          <a:off x="971600" y="1491630"/>
          <a:ext cx="7485062" cy="2088232"/>
        </p:xfrm>
        <a:graphic>
          <a:graphicData uri="http://schemas.openxmlformats.org/drawingml/2006/table">
            <a:tbl>
              <a:tblPr/>
              <a:tblGrid>
                <a:gridCol w="3139580"/>
                <a:gridCol w="2133595"/>
                <a:gridCol w="2211887"/>
              </a:tblGrid>
              <a:tr h="108012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buNone/>
                      </a:pPr>
                      <a:r>
                        <a:rPr lang="zh-CN" altLang="en-US" sz="2400" b="1" dirty="0" smtClean="0">
                          <a:solidFill>
                            <a:schemeClr val="accent2"/>
                          </a:solidFill>
                          <a:latin typeface="Times New Roman" panose="02020603050405020304" pitchFamily="18" charset="0"/>
                          <a:ea typeface="+mj-ea"/>
                          <a:cs typeface="Times New Roman" panose="02020603050405020304" pitchFamily="18" charset="0"/>
                        </a:rPr>
                        <a:t>                       人均</a:t>
                      </a:r>
                      <a:r>
                        <a:rPr lang="zh-CN" altLang="en-US" sz="2400" b="1" dirty="0">
                          <a:solidFill>
                            <a:schemeClr val="accent2"/>
                          </a:solidFill>
                          <a:latin typeface="Times New Roman" panose="02020603050405020304" pitchFamily="18" charset="0"/>
                          <a:ea typeface="+mj-ea"/>
                          <a:cs typeface="Times New Roman" panose="02020603050405020304" pitchFamily="18" charset="0"/>
                        </a:rPr>
                        <a:t>产值           </a:t>
                      </a:r>
                      <a:endParaRPr lang="en-US" altLang="zh-CN" sz="2400" b="1" dirty="0" smtClean="0">
                        <a:solidFill>
                          <a:schemeClr val="accent2"/>
                        </a:solidFill>
                        <a:latin typeface="Times New Roman" panose="02020603050405020304" pitchFamily="18" charset="0"/>
                        <a:ea typeface="+mj-ea"/>
                        <a:cs typeface="Times New Roman" panose="02020603050405020304" pitchFamily="18" charset="0"/>
                      </a:endParaRPr>
                    </a:p>
                    <a:p>
                      <a:pPr marL="0" lvl="0" indent="0">
                        <a:buNone/>
                      </a:pPr>
                      <a:r>
                        <a:rPr lang="zh-CN" altLang="en-US" sz="2400" b="1" dirty="0" smtClean="0">
                          <a:solidFill>
                            <a:schemeClr val="accent2"/>
                          </a:solidFill>
                          <a:latin typeface="Times New Roman" panose="02020603050405020304" pitchFamily="18" charset="0"/>
                          <a:ea typeface="+mj-ea"/>
                          <a:cs typeface="Times New Roman" panose="02020603050405020304" pitchFamily="18" charset="0"/>
                        </a:rPr>
                        <a:t>国家</a:t>
                      </a:r>
                      <a:r>
                        <a:rPr lang="zh-CN" altLang="en-US" sz="2400" b="1" dirty="0">
                          <a:solidFill>
                            <a:schemeClr val="accent2"/>
                          </a:solidFill>
                          <a:latin typeface="Times New Roman" panose="02020603050405020304" pitchFamily="18" charset="0"/>
                          <a:ea typeface="+mj-ea"/>
                          <a:cs typeface="Times New Roman" panose="02020603050405020304" pitchFamily="18" charset="0"/>
                        </a:rPr>
                        <a:t>类型</a:t>
                      </a:r>
                      <a:endParaRPr lang="zh-CN" altLang="en-US" sz="2400" b="1" dirty="0">
                        <a:solidFill>
                          <a:schemeClr val="accent2"/>
                        </a:solidFill>
                        <a:latin typeface="Times New Roman" panose="02020603050405020304" pitchFamily="18" charset="0"/>
                        <a:ea typeface="+mj-ea"/>
                        <a:cs typeface="Times New Roman" panose="02020603050405020304" pitchFamily="18" charset="0"/>
                      </a:endParaRPr>
                    </a:p>
                  </a:txBody>
                  <a:tcPr marL="68575" marR="68575" marT="34288" marB="34288">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rgbClr val="0000CC"/>
                      </a:solidFill>
                      <a:prstDash val="solid"/>
                      <a:headEnd type="none" w="med" len="med"/>
                      <a:tailEnd type="none" w="med" len="med"/>
                    </a:lnT>
                    <a:lnB w="12700" cap="flat" cmpd="sng">
                      <a:solidFill>
                        <a:schemeClr val="tx1"/>
                      </a:solidFill>
                      <a:prstDash val="solid"/>
                      <a:headEnd type="none" w="med" len="med"/>
                      <a:tailEnd type="none" w="med" len="med"/>
                    </a:lnB>
                    <a:lnTlToBr w="12700" cap="rnd" cmpd="sng">
                      <a:solidFill>
                        <a:srgbClr val="0000CC"/>
                      </a:solidFill>
                      <a:prstDash val="solid"/>
                      <a:headEnd type="none" w="med" len="med"/>
                      <a:tailEnd type="none" w="med" len="med"/>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zh-CN" altLang="en-US" sz="2400" b="1" dirty="0">
                        <a:solidFill>
                          <a:schemeClr val="accent2"/>
                        </a:solidFill>
                        <a:latin typeface="Times New Roman" panose="02020603050405020304" pitchFamily="18" charset="0"/>
                        <a:ea typeface="+mj-ea"/>
                        <a:cs typeface="Times New Roman" panose="02020603050405020304" pitchFamily="18" charset="0"/>
                      </a:endParaRPr>
                    </a:p>
                    <a:p>
                      <a:pPr marL="0" lvl="0" indent="0" algn="ctr">
                        <a:buNone/>
                      </a:pPr>
                      <a:r>
                        <a:rPr lang="en-US" altLang="zh-CN" sz="2400" b="1" dirty="0">
                          <a:solidFill>
                            <a:schemeClr val="accent2"/>
                          </a:solidFill>
                          <a:latin typeface="Times New Roman" panose="02020603050405020304" pitchFamily="18" charset="0"/>
                          <a:ea typeface="+mj-ea"/>
                          <a:cs typeface="Times New Roman" panose="02020603050405020304" pitchFamily="18" charset="0"/>
                        </a:rPr>
                        <a:t>1970</a:t>
                      </a:r>
                      <a:r>
                        <a:rPr lang="zh-CN" altLang="en-US" sz="2400" b="1" dirty="0">
                          <a:solidFill>
                            <a:schemeClr val="accent2"/>
                          </a:solidFill>
                          <a:latin typeface="Times New Roman" panose="02020603050405020304" pitchFamily="18" charset="0"/>
                          <a:ea typeface="+mj-ea"/>
                          <a:cs typeface="Times New Roman" panose="02020603050405020304" pitchFamily="18" charset="0"/>
                        </a:rPr>
                        <a:t>年</a:t>
                      </a:r>
                      <a:endParaRPr lang="zh-CN" altLang="en-US" sz="2400" b="1" dirty="0">
                        <a:solidFill>
                          <a:schemeClr val="accent2"/>
                        </a:solidFill>
                        <a:latin typeface="Times New Roman" panose="02020603050405020304" pitchFamily="18" charset="0"/>
                        <a:ea typeface="+mj-ea"/>
                        <a:cs typeface="Times New Roman" panose="02020603050405020304" pitchFamily="18" charset="0"/>
                      </a:endParaRPr>
                    </a:p>
                  </a:txBody>
                  <a:tcPr marL="68575" marR="68575" marT="34288" marB="34288">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endParaRPr lang="zh-CN" altLang="en-US" sz="2400" b="1" dirty="0">
                        <a:solidFill>
                          <a:schemeClr val="accent2"/>
                        </a:solidFill>
                        <a:latin typeface="Times New Roman" panose="02020603050405020304" pitchFamily="18" charset="0"/>
                        <a:ea typeface="+mj-ea"/>
                        <a:cs typeface="Times New Roman" panose="02020603050405020304" pitchFamily="18" charset="0"/>
                      </a:endParaRPr>
                    </a:p>
                    <a:p>
                      <a:pPr marL="0" lvl="0" indent="0" algn="ctr">
                        <a:buNone/>
                      </a:pPr>
                      <a:r>
                        <a:rPr lang="zh-CN" altLang="en-US" sz="2400" b="1" dirty="0">
                          <a:solidFill>
                            <a:schemeClr val="accent2"/>
                          </a:solidFill>
                          <a:latin typeface="Times New Roman" panose="02020603050405020304" pitchFamily="18" charset="0"/>
                          <a:ea typeface="+mj-ea"/>
                          <a:cs typeface="Times New Roman" panose="02020603050405020304" pitchFamily="18" charset="0"/>
                        </a:rPr>
                        <a:t>1995年</a:t>
                      </a:r>
                      <a:endParaRPr lang="zh-CN" altLang="en-US" sz="2400" b="1" dirty="0">
                        <a:solidFill>
                          <a:schemeClr val="accent2"/>
                        </a:solidFill>
                        <a:latin typeface="Times New Roman" panose="02020603050405020304" pitchFamily="18" charset="0"/>
                        <a:ea typeface="+mj-ea"/>
                        <a:cs typeface="Times New Roman" panose="02020603050405020304" pitchFamily="18" charset="0"/>
                      </a:endParaRPr>
                    </a:p>
                  </a:txBody>
                  <a:tcPr marL="68575" marR="68575" marT="34288" marB="34288">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28575"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488040">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400" b="1" dirty="0" smtClean="0">
                          <a:solidFill>
                            <a:srgbClr val="0000CC"/>
                          </a:solidFill>
                          <a:latin typeface="Times New Roman" panose="02020603050405020304" pitchFamily="18" charset="0"/>
                          <a:ea typeface="+mj-ea"/>
                          <a:cs typeface="Times New Roman" panose="02020603050405020304" pitchFamily="18" charset="0"/>
                        </a:rPr>
                        <a:t>33</a:t>
                      </a:r>
                      <a:r>
                        <a:rPr lang="zh-CN" altLang="en-US" sz="2400" b="1" dirty="0">
                          <a:solidFill>
                            <a:srgbClr val="0000CC"/>
                          </a:solidFill>
                          <a:latin typeface="Times New Roman" panose="02020603050405020304" pitchFamily="18" charset="0"/>
                          <a:ea typeface="+mj-ea"/>
                          <a:cs typeface="Times New Roman" panose="02020603050405020304" pitchFamily="18" charset="0"/>
                        </a:rPr>
                        <a:t>个发展中国家 </a:t>
                      </a:r>
                      <a:endParaRPr lang="zh-CN" altLang="en-US" sz="2400" b="1" dirty="0">
                        <a:solidFill>
                          <a:srgbClr val="0000CC"/>
                        </a:solidFill>
                        <a:latin typeface="Times New Roman" panose="02020603050405020304" pitchFamily="18" charset="0"/>
                        <a:ea typeface="+mj-ea"/>
                        <a:cs typeface="Times New Roman" panose="02020603050405020304" pitchFamily="18" charset="0"/>
                      </a:endParaRPr>
                    </a:p>
                  </a:txBody>
                  <a:tcPr marL="68575" marR="68575" marT="34288" marB="34288">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400" b="1" dirty="0" smtClean="0">
                          <a:solidFill>
                            <a:srgbClr val="0000CC"/>
                          </a:solidFill>
                          <a:latin typeface="Times New Roman" panose="02020603050405020304" pitchFamily="18" charset="0"/>
                          <a:ea typeface="+mj-ea"/>
                          <a:cs typeface="Times New Roman" panose="02020603050405020304" pitchFamily="18" charset="0"/>
                        </a:rPr>
                        <a:t>108</a:t>
                      </a:r>
                      <a:r>
                        <a:rPr lang="zh-CN" altLang="en-US" sz="2400" b="1" dirty="0">
                          <a:solidFill>
                            <a:srgbClr val="0000CC"/>
                          </a:solidFill>
                          <a:latin typeface="Times New Roman" panose="02020603050405020304" pitchFamily="18" charset="0"/>
                          <a:ea typeface="+mj-ea"/>
                          <a:cs typeface="Times New Roman" panose="02020603050405020304" pitchFamily="18" charset="0"/>
                        </a:rPr>
                        <a:t>美元 </a:t>
                      </a:r>
                      <a:endParaRPr lang="zh-CN" altLang="en-US" sz="2400" b="1" dirty="0">
                        <a:solidFill>
                          <a:srgbClr val="0000CC"/>
                        </a:solidFill>
                        <a:latin typeface="Times New Roman" panose="02020603050405020304" pitchFamily="18" charset="0"/>
                        <a:ea typeface="+mj-ea"/>
                        <a:cs typeface="Times New Roman" panose="02020603050405020304" pitchFamily="18" charset="0"/>
                      </a:endParaRPr>
                    </a:p>
                  </a:txBody>
                  <a:tcPr marL="68575" marR="68575" marT="34288" marB="34288">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400" b="1" dirty="0" smtClean="0">
                          <a:solidFill>
                            <a:srgbClr val="0000CC"/>
                          </a:solidFill>
                          <a:latin typeface="Times New Roman" panose="02020603050405020304" pitchFamily="18" charset="0"/>
                          <a:ea typeface="+mj-ea"/>
                          <a:cs typeface="Times New Roman" panose="02020603050405020304" pitchFamily="18" charset="0"/>
                        </a:rPr>
                        <a:t>297</a:t>
                      </a:r>
                      <a:r>
                        <a:rPr lang="zh-CN" altLang="en-US" sz="2400" b="1" dirty="0">
                          <a:solidFill>
                            <a:srgbClr val="0000CC"/>
                          </a:solidFill>
                          <a:latin typeface="Times New Roman" panose="02020603050405020304" pitchFamily="18" charset="0"/>
                          <a:ea typeface="+mj-ea"/>
                          <a:cs typeface="Times New Roman" panose="02020603050405020304" pitchFamily="18" charset="0"/>
                        </a:rPr>
                        <a:t>美元 </a:t>
                      </a:r>
                      <a:endParaRPr lang="zh-CN" altLang="en-US" sz="2400" b="1" dirty="0">
                        <a:solidFill>
                          <a:srgbClr val="0000CC"/>
                        </a:solidFill>
                        <a:latin typeface="Times New Roman" panose="02020603050405020304" pitchFamily="18" charset="0"/>
                        <a:ea typeface="+mj-ea"/>
                        <a:cs typeface="Times New Roman" panose="02020603050405020304" pitchFamily="18" charset="0"/>
                      </a:endParaRPr>
                    </a:p>
                  </a:txBody>
                  <a:tcPr marL="68575" marR="68575" marT="34288" marB="34288">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noFill/>
                  </a:tcPr>
                </a:tc>
              </a:tr>
              <a:tr h="520072">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400" b="1" dirty="0" smtClean="0">
                          <a:solidFill>
                            <a:srgbClr val="CC0000"/>
                          </a:solidFill>
                          <a:latin typeface="Times New Roman" panose="02020603050405020304" pitchFamily="18" charset="0"/>
                          <a:ea typeface="+mj-ea"/>
                          <a:cs typeface="Times New Roman" panose="02020603050405020304" pitchFamily="18" charset="0"/>
                        </a:rPr>
                        <a:t>21</a:t>
                      </a:r>
                      <a:r>
                        <a:rPr lang="zh-CN" altLang="en-US" sz="2400" b="1" dirty="0">
                          <a:solidFill>
                            <a:srgbClr val="CC0000"/>
                          </a:solidFill>
                          <a:latin typeface="Times New Roman" panose="02020603050405020304" pitchFamily="18" charset="0"/>
                          <a:ea typeface="+mj-ea"/>
                          <a:cs typeface="Times New Roman" panose="02020603050405020304" pitchFamily="18" charset="0"/>
                        </a:rPr>
                        <a:t>个发达国家</a:t>
                      </a:r>
                      <a:endParaRPr lang="zh-CN" altLang="en-US" sz="2400" b="1" dirty="0">
                        <a:solidFill>
                          <a:srgbClr val="CC0000"/>
                        </a:solidFill>
                        <a:latin typeface="Times New Roman" panose="02020603050405020304" pitchFamily="18" charset="0"/>
                        <a:ea typeface="+mj-ea"/>
                        <a:cs typeface="Times New Roman" panose="02020603050405020304" pitchFamily="18" charset="0"/>
                      </a:endParaRPr>
                    </a:p>
                  </a:txBody>
                  <a:tcPr marL="68575" marR="68575" marT="34288" marB="34288">
                    <a:lnL w="28575"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400" b="1" dirty="0" smtClean="0">
                          <a:solidFill>
                            <a:srgbClr val="CC0000"/>
                          </a:solidFill>
                          <a:latin typeface="Times New Roman" panose="02020603050405020304" pitchFamily="18" charset="0"/>
                          <a:ea typeface="+mj-ea"/>
                          <a:cs typeface="Times New Roman" panose="02020603050405020304" pitchFamily="18" charset="0"/>
                        </a:rPr>
                        <a:t>3129</a:t>
                      </a:r>
                      <a:r>
                        <a:rPr lang="zh-CN" altLang="en-US" sz="2400" b="1" dirty="0">
                          <a:solidFill>
                            <a:srgbClr val="CC0000"/>
                          </a:solidFill>
                          <a:latin typeface="Times New Roman" panose="02020603050405020304" pitchFamily="18" charset="0"/>
                          <a:ea typeface="+mj-ea"/>
                          <a:cs typeface="Times New Roman" panose="02020603050405020304" pitchFamily="18" charset="0"/>
                        </a:rPr>
                        <a:t>美元 </a:t>
                      </a:r>
                      <a:endParaRPr lang="zh-CN" altLang="en-US" sz="2400" b="1" dirty="0">
                        <a:solidFill>
                          <a:srgbClr val="CC0000"/>
                        </a:solidFill>
                        <a:latin typeface="Times New Roman" panose="02020603050405020304" pitchFamily="18" charset="0"/>
                        <a:ea typeface="+mj-ea"/>
                        <a:cs typeface="Times New Roman" panose="02020603050405020304" pitchFamily="18" charset="0"/>
                      </a:endParaRPr>
                    </a:p>
                  </a:txBody>
                  <a:tcPr marL="68575" marR="68575" marT="34288" marB="34288">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c>
                  <a:txBody>
                    <a:bodyPr/>
                    <a:lstStyle>
                      <a:lvl1pPr marL="342900" lvl="0" indent="-342900" algn="l" defTabSz="914400" rtl="0" eaLnBrk="1" fontAlgn="base" latinLnBrk="0" hangingPunct="1">
                        <a:lnSpc>
                          <a:spcPct val="100000"/>
                        </a:lnSpc>
                        <a:spcBef>
                          <a:spcPct val="20000"/>
                        </a:spcBef>
                        <a:spcAft>
                          <a:spcPct val="0"/>
                        </a:spcAft>
                        <a:buChar char="•"/>
                        <a:defRPr sz="2800" u="none" kern="1200" baseline="0">
                          <a:solidFill>
                            <a:schemeClr val="tx1"/>
                          </a:solidFill>
                          <a:latin typeface="Arial" panose="020B0604020202020204" pitchFamily="34" charset="0"/>
                          <a:ea typeface="宋体" panose="02010600030101010101" pitchFamily="2" charset="-122"/>
                        </a:defRPr>
                      </a:lvl1pPr>
                      <a:lvl2pPr marL="742950" lvl="1" indent="-285750" algn="l" defTabSz="914400" rtl="0" eaLnBrk="1" fontAlgn="base" latinLnBrk="0" hangingPunct="1">
                        <a:lnSpc>
                          <a:spcPct val="100000"/>
                        </a:lnSpc>
                        <a:spcBef>
                          <a:spcPct val="20000"/>
                        </a:spcBef>
                        <a:spcAft>
                          <a:spcPct val="0"/>
                        </a:spcAft>
                        <a:buChar char="–"/>
                        <a:defRPr sz="2400" b="0" i="0" u="none" kern="1200" baseline="0">
                          <a:solidFill>
                            <a:schemeClr val="tx1"/>
                          </a:solidFill>
                          <a:latin typeface="Arial" panose="020B0604020202020204" pitchFamily="34" charset="0"/>
                          <a:ea typeface="宋体" panose="02010600030101010101" pitchFamily="2" charset="-122"/>
                        </a:defRPr>
                      </a:lvl2pPr>
                      <a:lvl3pPr marL="1143000" lvl="2" indent="-228600" algn="l" defTabSz="914400" rtl="0" eaLnBrk="1" fontAlgn="base" latinLnBrk="0" hangingPunct="1">
                        <a:lnSpc>
                          <a:spcPct val="100000"/>
                        </a:lnSpc>
                        <a:spcBef>
                          <a:spcPct val="20000"/>
                        </a:spcBef>
                        <a:spcAft>
                          <a:spcPct val="0"/>
                        </a:spcAft>
                        <a:buChar char="•"/>
                        <a:defRPr sz="2000" b="0" i="0" u="none" kern="1200" baseline="0">
                          <a:solidFill>
                            <a:schemeClr val="tx1"/>
                          </a:solidFill>
                          <a:latin typeface="Arial" panose="020B0604020202020204" pitchFamily="34" charset="0"/>
                          <a:ea typeface="宋体" panose="02010600030101010101" pitchFamily="2" charset="-122"/>
                        </a:defRPr>
                      </a:lvl3pPr>
                      <a:lvl4pPr marL="1600200" lvl="3"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4pPr>
                      <a:lvl5pPr marL="2057400" lvl="4" indent="-228600" algn="l" defTabSz="914400" rtl="0" eaLnBrk="1" fontAlgn="base" latinLnBrk="0" hangingPunct="1">
                        <a:lnSpc>
                          <a:spcPct val="100000"/>
                        </a:lnSpc>
                        <a:spcBef>
                          <a:spcPct val="20000"/>
                        </a:spcBef>
                        <a:spcAft>
                          <a:spcPct val="0"/>
                        </a:spcAft>
                        <a:buChar char="»"/>
                        <a:defRPr sz="1800" b="0" i="0" u="none" kern="1200" baseline="0">
                          <a:solidFill>
                            <a:schemeClr val="tx1"/>
                          </a:solidFill>
                          <a:latin typeface="Arial" panose="020B0604020202020204" pitchFamily="34" charset="0"/>
                          <a:ea typeface="宋体" panose="02010600030101010101" pitchFamily="2" charset="-122"/>
                        </a:defRPr>
                      </a:lvl5pPr>
                    </a:lstStyle>
                    <a:p>
                      <a:pPr marL="0" lvl="0" indent="0" algn="ctr">
                        <a:buNone/>
                      </a:pPr>
                      <a:r>
                        <a:rPr lang="en-US" altLang="zh-CN" sz="2400" b="1" dirty="0" smtClean="0">
                          <a:solidFill>
                            <a:srgbClr val="CC0000"/>
                          </a:solidFill>
                          <a:latin typeface="Times New Roman" panose="02020603050405020304" pitchFamily="18" charset="0"/>
                          <a:ea typeface="+mj-ea"/>
                          <a:cs typeface="Times New Roman" panose="02020603050405020304" pitchFamily="18" charset="0"/>
                        </a:rPr>
                        <a:t>22185</a:t>
                      </a:r>
                      <a:r>
                        <a:rPr lang="zh-CN" altLang="en-US" sz="2400" b="1" dirty="0">
                          <a:solidFill>
                            <a:srgbClr val="CC0000"/>
                          </a:solidFill>
                          <a:latin typeface="Times New Roman" panose="02020603050405020304" pitchFamily="18" charset="0"/>
                          <a:ea typeface="+mj-ea"/>
                          <a:cs typeface="Times New Roman" panose="02020603050405020304" pitchFamily="18" charset="0"/>
                        </a:rPr>
                        <a:t>美元 </a:t>
                      </a:r>
                      <a:endParaRPr lang="zh-CN" altLang="en-US" sz="2400" b="1" dirty="0">
                        <a:solidFill>
                          <a:srgbClr val="CC0000"/>
                        </a:solidFill>
                        <a:latin typeface="Times New Roman" panose="02020603050405020304" pitchFamily="18" charset="0"/>
                        <a:ea typeface="+mj-ea"/>
                        <a:cs typeface="Times New Roman" panose="02020603050405020304" pitchFamily="18" charset="0"/>
                      </a:endParaRPr>
                    </a:p>
                  </a:txBody>
                  <a:tcPr marL="68575" marR="68575" marT="34288" marB="34288">
                    <a:lnL w="12700" cap="flat" cmpd="sng">
                      <a:solidFill>
                        <a:schemeClr val="tx1"/>
                      </a:solidFill>
                      <a:prstDash val="solid"/>
                      <a:headEnd type="none" w="med" len="med"/>
                      <a:tailEnd type="none" w="med" len="med"/>
                    </a:lnL>
                    <a:lnR w="28575"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28575" cap="flat" cmpd="sng">
                      <a:solidFill>
                        <a:schemeClr val="tx1"/>
                      </a:solidFill>
                      <a:prstDash val="solid"/>
                      <a:headEnd type="none" w="med" len="med"/>
                      <a:tailEnd type="none" w="med" len="med"/>
                    </a:lnB>
                    <a:lnTlToBr>
                      <a:noFill/>
                    </a:lnTlToBr>
                    <a:lnBlToTr>
                      <a:noFill/>
                    </a:lnBlToTr>
                    <a:noFill/>
                  </a:tcPr>
                </a:tc>
              </a:tr>
            </a:tbl>
          </a:graphicData>
        </a:graphic>
      </p:graphicFrame>
      <p:sp>
        <p:nvSpPr>
          <p:cNvPr id="199703" name="文本框 199702"/>
          <p:cNvSpPr txBox="1"/>
          <p:nvPr>
            <p:custDataLst>
              <p:tags r:id="rId3"/>
            </p:custDataLst>
          </p:nvPr>
        </p:nvSpPr>
        <p:spPr>
          <a:xfrm>
            <a:off x="1475656" y="3939902"/>
            <a:ext cx="6696744" cy="561692"/>
          </a:xfrm>
          <a:prstGeom prst="rect">
            <a:avLst/>
          </a:prstGeom>
          <a:noFill/>
          <a:ln w="9525">
            <a:noFill/>
          </a:ln>
        </p:spPr>
        <p:txBody>
          <a:bodyPr wrap="square" lIns="68580" tIns="34290" rIns="68580" bIns="34290" anchor="t" anchorCtr="0">
            <a:spAutoFit/>
          </a:bodyPr>
          <a:lstStyle/>
          <a:p>
            <a:pPr>
              <a:spcBef>
                <a:spcPct val="50000"/>
              </a:spcBef>
            </a:pPr>
            <a:r>
              <a:rPr lang="zh-CN" altLang="en-US" sz="3200" b="1" dirty="0">
                <a:solidFill>
                  <a:schemeClr val="accent1"/>
                </a:solidFill>
                <a:latin typeface="+mj-ea"/>
                <a:ea typeface="+mj-ea"/>
              </a:rPr>
              <a:t>拉大发展中国家与发达国家的差距</a:t>
            </a:r>
            <a:endParaRPr lang="zh-CN" altLang="en-US" sz="3200" b="1" dirty="0">
              <a:solidFill>
                <a:schemeClr val="accent1"/>
              </a:solidFill>
              <a:latin typeface="+mj-ea"/>
              <a:ea typeface="+mj-ea"/>
            </a:endParaRPr>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99703"/>
                                        </p:tgtEl>
                                        <p:attrNameLst>
                                          <p:attrName>style.visibility</p:attrName>
                                        </p:attrNameLst>
                                      </p:cBhvr>
                                      <p:to>
                                        <p:strVal val="visible"/>
                                      </p:to>
                                    </p:set>
                                    <p:anim calcmode="lin" valueType="num">
                                      <p:cBhvr additive="base">
                                        <p:cTn id="7" dur="500" fill="hold"/>
                                        <p:tgtEl>
                                          <p:spTgt spid="199703"/>
                                        </p:tgtEl>
                                        <p:attrNameLst>
                                          <p:attrName>ppt_x</p:attrName>
                                        </p:attrNameLst>
                                      </p:cBhvr>
                                      <p:tavLst>
                                        <p:tav tm="0">
                                          <p:val>
                                            <p:strVal val="#ppt_x"/>
                                          </p:val>
                                        </p:tav>
                                        <p:tav tm="100000">
                                          <p:val>
                                            <p:strVal val="#ppt_x"/>
                                          </p:val>
                                        </p:tav>
                                      </p:tavLst>
                                    </p:anim>
                                    <p:anim calcmode="lin" valueType="num">
                                      <p:cBhvr additive="base">
                                        <p:cTn id="8" dur="500" fill="hold"/>
                                        <p:tgtEl>
                                          <p:spTgt spid="19970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970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mj-ea"/>
              <a:ea typeface="+mj-ea"/>
            </a:endParaRPr>
          </a:p>
        </p:txBody>
      </p:sp>
      <p:sp>
        <p:nvSpPr>
          <p:cNvPr id="35842" name="矩形 200706"/>
          <p:cNvSpPr/>
          <p:nvPr>
            <p:custDataLst>
              <p:tags r:id="rId2"/>
            </p:custDataLst>
          </p:nvPr>
        </p:nvSpPr>
        <p:spPr>
          <a:xfrm>
            <a:off x="403829" y="843558"/>
            <a:ext cx="8324919" cy="2314095"/>
          </a:xfrm>
          <a:prstGeom prst="rect">
            <a:avLst/>
          </a:prstGeom>
          <a:noFill/>
          <a:ln w="28575" cap="flat" cmpd="sng">
            <a:noFill/>
            <a:prstDash val="dashDot"/>
            <a:miter/>
            <a:headEnd type="none" w="med" len="med"/>
            <a:tailEnd type="none" w="med" len="med"/>
          </a:ln>
        </p:spPr>
        <p:txBody>
          <a:bodyPr wrap="square" lIns="68580" tIns="34290" rIns="68580" bIns="34290" anchor="ctr" anchorCtr="0">
            <a:spAutoFit/>
          </a:bodyPr>
          <a:lstStyle/>
          <a:p>
            <a:pPr algn="just">
              <a:lnSpc>
                <a:spcPct val="125000"/>
              </a:lnSpc>
            </a:pPr>
            <a:r>
              <a:rPr lang="zh-CN" altLang="en-US" sz="2400" b="1" dirty="0">
                <a:latin typeface="+mj-ea"/>
                <a:ea typeface="+mj-ea"/>
              </a:rPr>
              <a:t>材料二  </a:t>
            </a:r>
            <a:r>
              <a:rPr lang="zh-CN" altLang="en-US" sz="2400" dirty="0">
                <a:latin typeface="+mj-ea"/>
                <a:ea typeface="+mj-ea"/>
              </a:rPr>
              <a:t>1981—1985年在美国的危害生态工业的国外投资总额中，发展中国家占35%，日本“最肮脏”生产部门的国外投资中，2/3～3/4在东南亚和拉丁美洲。全球每年生产有害垃圾5亿吨，90%来自发达国家，其中大部分被转移到第三世界国家。</a:t>
            </a:r>
            <a:endParaRPr lang="zh-CN" altLang="en-US" sz="2400" dirty="0">
              <a:latin typeface="+mj-ea"/>
              <a:ea typeface="+mj-ea"/>
            </a:endParaRPr>
          </a:p>
        </p:txBody>
      </p:sp>
      <p:sp>
        <p:nvSpPr>
          <p:cNvPr id="200710" name="文本框 200709"/>
          <p:cNvSpPr txBox="1"/>
          <p:nvPr>
            <p:custDataLst>
              <p:tags r:id="rId3"/>
            </p:custDataLst>
          </p:nvPr>
        </p:nvSpPr>
        <p:spPr>
          <a:xfrm>
            <a:off x="1619672" y="3501637"/>
            <a:ext cx="6408712" cy="561692"/>
          </a:xfrm>
          <a:prstGeom prst="rect">
            <a:avLst/>
          </a:prstGeom>
          <a:noFill/>
          <a:ln w="9525">
            <a:noFill/>
          </a:ln>
        </p:spPr>
        <p:txBody>
          <a:bodyPr wrap="square" lIns="68580" tIns="34290" rIns="68580" bIns="34290" anchor="t" anchorCtr="0">
            <a:spAutoFit/>
          </a:bodyPr>
          <a:lstStyle>
            <a:defPPr>
              <a:defRPr lang="zh-CN"/>
            </a:defPPr>
            <a:lvl1pPr>
              <a:spcBef>
                <a:spcPct val="50000"/>
              </a:spcBef>
              <a:defRPr sz="3200" b="1">
                <a:solidFill>
                  <a:schemeClr val="accent1"/>
                </a:solidFill>
                <a:latin typeface="+mj-ea"/>
                <a:ea typeface="+mj-ea"/>
              </a:defRPr>
            </a:lvl1pPr>
          </a:lstStyle>
          <a:p>
            <a:r>
              <a:rPr lang="zh-CN" altLang="en-US" dirty="0"/>
              <a:t>产生一些跨国公司的不公平行为</a:t>
            </a:r>
            <a:endParaRPr lang="zh-CN" altLang="en-US" dirty="0"/>
          </a:p>
        </p:txBody>
      </p:sp>
    </p:spTree>
    <p:custDataLst>
      <p:tags r:id="rId4"/>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0710"/>
                                        </p:tgtEl>
                                        <p:attrNameLst>
                                          <p:attrName>style.visibility</p:attrName>
                                        </p:attrNameLst>
                                      </p:cBhvr>
                                      <p:to>
                                        <p:strVal val="visible"/>
                                      </p:to>
                                    </p:set>
                                    <p:anim calcmode="lin" valueType="num">
                                      <p:cBhvr additive="base">
                                        <p:cTn id="7" dur="500" fill="hold"/>
                                        <p:tgtEl>
                                          <p:spTgt spid="200710"/>
                                        </p:tgtEl>
                                        <p:attrNameLst>
                                          <p:attrName>ppt_x</p:attrName>
                                        </p:attrNameLst>
                                      </p:cBhvr>
                                      <p:tavLst>
                                        <p:tav tm="0">
                                          <p:val>
                                            <p:strVal val="#ppt_x"/>
                                          </p:val>
                                        </p:tav>
                                        <p:tav tm="100000">
                                          <p:val>
                                            <p:strVal val="#ppt_x"/>
                                          </p:val>
                                        </p:tav>
                                      </p:tavLst>
                                    </p:anim>
                                    <p:anim calcmode="lin" valueType="num">
                                      <p:cBhvr additive="base">
                                        <p:cTn id="8" dur="500" fill="hold"/>
                                        <p:tgtEl>
                                          <p:spTgt spid="2007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07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副标题 4"/>
          <p:cNvSpPr>
            <a:spLocks noGrp="1"/>
          </p:cNvSpPr>
          <p:nvPr>
            <p:custDataLst>
              <p:tags r:id="rId1"/>
            </p:custDataLst>
          </p:nvPr>
        </p:nvSpPr>
        <p:spPr>
          <a:xfrm>
            <a:off x="395536" y="916940"/>
            <a:ext cx="8521065" cy="1512064"/>
          </a:xfrm>
          <a:prstGeom prst="rect">
            <a:avLst/>
          </a:prstGeom>
          <a:ln>
            <a:noFill/>
          </a:ln>
        </p:spPr>
        <p:style>
          <a:lnRef idx="2">
            <a:schemeClr val="accent5"/>
          </a:lnRef>
          <a:fillRef idx="0">
            <a:srgbClr val="FFFFFF"/>
          </a:fillRef>
          <a:effectRef idx="0">
            <a:srgbClr val="FFFFFF"/>
          </a:effectRef>
          <a:fontRef idx="minor">
            <a:schemeClr val="dk1"/>
          </a:fontRef>
        </p:style>
        <p:txBody>
          <a:bodyPr vert="horz" lIns="90000" tIns="46800" rIns="90000" bIns="46800" anchor="t" anchorCtr="0">
            <a:noAutofit/>
          </a:bodyPr>
          <a:lstStyle>
            <a:lvl1pPr marL="128905" indent="-128905" algn="l" defTabSz="514350" rtl="0" eaLnBrk="1" fontAlgn="auto" latinLnBrk="0" hangingPunct="1">
              <a:lnSpc>
                <a:spcPct val="130000"/>
              </a:lnSpc>
              <a:spcBef>
                <a:spcPts val="0"/>
              </a:spcBef>
              <a:spcAft>
                <a:spcPts val="1000"/>
              </a:spcAft>
              <a:buFont typeface="Arial" panose="020B0604020202020204" pitchFamily="34" charset="0"/>
              <a:buChar char="●"/>
              <a:defRPr sz="1015" u="none" strike="noStrike" kern="1200" cap="none" spc="150" normalizeH="0" baseline="0">
                <a:solidFill>
                  <a:schemeClr val="tx1">
                    <a:lumMod val="65000"/>
                    <a:lumOff val="35000"/>
                  </a:schemeClr>
                </a:solidFill>
                <a:uFillTx/>
                <a:latin typeface="+mn-lt"/>
                <a:ea typeface="+mn-ea"/>
                <a:cs typeface="+mn-cs"/>
              </a:defRPr>
            </a:lvl1pPr>
            <a:lvl2pPr marL="386080" indent="-128905" algn="l" defTabSz="514350" rtl="0" eaLnBrk="1" fontAlgn="auto" latinLnBrk="0" hangingPunct="1">
              <a:lnSpc>
                <a:spcPct val="120000"/>
              </a:lnSpc>
              <a:spcBef>
                <a:spcPts val="0"/>
              </a:spcBef>
              <a:spcAft>
                <a:spcPts val="600"/>
              </a:spcAft>
              <a:buFont typeface="Arial" panose="020B0604020202020204" pitchFamily="34" charset="0"/>
              <a:buChar char="●"/>
              <a:tabLst>
                <a:tab pos="906145" algn="l"/>
                <a:tab pos="906145" algn="l"/>
                <a:tab pos="906145" algn="l"/>
                <a:tab pos="906145" algn="l"/>
              </a:tabLst>
              <a:defRPr sz="900" u="none" strike="noStrike" kern="1200" cap="none" spc="150" normalizeH="0" baseline="0">
                <a:solidFill>
                  <a:schemeClr val="tx1">
                    <a:lumMod val="65000"/>
                    <a:lumOff val="35000"/>
                  </a:schemeClr>
                </a:solidFill>
                <a:uFillTx/>
                <a:latin typeface="+mn-lt"/>
                <a:ea typeface="+mn-ea"/>
                <a:cs typeface="+mn-cs"/>
              </a:defRPr>
            </a:lvl2pPr>
            <a:lvl3pPr marL="643255" indent="-128905" algn="l" defTabSz="514350" rtl="0" eaLnBrk="1" fontAlgn="auto" latinLnBrk="0" hangingPunct="1">
              <a:lnSpc>
                <a:spcPct val="120000"/>
              </a:lnSpc>
              <a:spcBef>
                <a:spcPts val="0"/>
              </a:spcBef>
              <a:spcAft>
                <a:spcPts val="600"/>
              </a:spcAft>
              <a:buFont typeface="Arial" panose="020B0604020202020204" pitchFamily="34" charset="0"/>
              <a:buChar char="●"/>
              <a:defRPr sz="900" u="none" strike="noStrike" kern="1200" cap="none" spc="150" normalizeH="0" baseline="0">
                <a:solidFill>
                  <a:schemeClr val="tx1">
                    <a:lumMod val="65000"/>
                    <a:lumOff val="35000"/>
                  </a:schemeClr>
                </a:solidFill>
                <a:uFillTx/>
                <a:latin typeface="+mn-lt"/>
                <a:ea typeface="+mn-ea"/>
                <a:cs typeface="+mn-cs"/>
              </a:defRPr>
            </a:lvl3pPr>
            <a:lvl4pPr marL="900430" indent="-128905" algn="l" defTabSz="514350" rtl="0" eaLnBrk="1" fontAlgn="auto" latinLnBrk="0" hangingPunct="1">
              <a:lnSpc>
                <a:spcPct val="120000"/>
              </a:lnSpc>
              <a:spcBef>
                <a:spcPts val="0"/>
              </a:spcBef>
              <a:spcAft>
                <a:spcPts val="300"/>
              </a:spcAft>
              <a:buFont typeface="Wingdings" panose="05000000000000000000" charset="0"/>
              <a:buChar char=""/>
              <a:defRPr sz="790" u="none" strike="noStrike" kern="1200" cap="none" spc="150" normalizeH="0" baseline="0">
                <a:solidFill>
                  <a:schemeClr val="tx1">
                    <a:lumMod val="65000"/>
                    <a:lumOff val="35000"/>
                  </a:schemeClr>
                </a:solidFill>
                <a:uFillTx/>
                <a:latin typeface="+mn-lt"/>
                <a:ea typeface="+mn-ea"/>
                <a:cs typeface="+mn-cs"/>
              </a:defRPr>
            </a:lvl4pPr>
            <a:lvl5pPr marL="1157605" indent="-128905" algn="l" defTabSz="514350" rtl="0" eaLnBrk="1" fontAlgn="auto" latinLnBrk="0" hangingPunct="1">
              <a:lnSpc>
                <a:spcPct val="120000"/>
              </a:lnSpc>
              <a:spcBef>
                <a:spcPts val="0"/>
              </a:spcBef>
              <a:spcAft>
                <a:spcPts val="300"/>
              </a:spcAft>
              <a:buFont typeface="Arial" panose="020B0604020202020204" pitchFamily="34" charset="0"/>
              <a:buChar char="•"/>
              <a:defRPr sz="790" u="none" strike="noStrike" kern="1200" cap="none" spc="150" normalizeH="0" baseline="0">
                <a:solidFill>
                  <a:schemeClr val="tx1">
                    <a:lumMod val="65000"/>
                    <a:lumOff val="35000"/>
                  </a:schemeClr>
                </a:solidFill>
                <a:uFillTx/>
                <a:latin typeface="+mn-lt"/>
                <a:ea typeface="+mn-ea"/>
                <a:cs typeface="+mn-cs"/>
              </a:defRPr>
            </a:lvl5pPr>
            <a:lvl6pPr marL="141541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6pPr>
            <a:lvl7pPr marL="167259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7pPr>
            <a:lvl8pPr marL="1929765"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8pPr>
            <a:lvl9pPr marL="2186940" indent="-128905" algn="l" defTabSz="514350" rtl="0" eaLnBrk="1" latinLnBrk="0" hangingPunct="1">
              <a:lnSpc>
                <a:spcPct val="90000"/>
              </a:lnSpc>
              <a:spcBef>
                <a:spcPts val="280"/>
              </a:spcBef>
              <a:buFont typeface="Arial" panose="020B0604020202020204" pitchFamily="34" charset="0"/>
              <a:buChar char="•"/>
              <a:defRPr sz="1015" kern="1200">
                <a:solidFill>
                  <a:schemeClr val="tx1"/>
                </a:solidFill>
                <a:latin typeface="+mn-lt"/>
                <a:ea typeface="+mn-ea"/>
                <a:cs typeface="+mn-cs"/>
              </a:defRPr>
            </a:lvl9pPr>
          </a:lstStyle>
          <a:p>
            <a:pPr marL="0" indent="0">
              <a:lnSpc>
                <a:spcPct val="150000"/>
              </a:lnSpc>
              <a:buNone/>
              <a:defRPr/>
            </a:pPr>
            <a:r>
              <a:rPr lang="zh-CN" altLang="en-US" sz="2400" b="1" spc="0" dirty="0" smtClean="0">
                <a:solidFill>
                  <a:schemeClr val="tx1"/>
                </a:solidFill>
                <a:sym typeface="宋体" panose="02010600030101010101" pitchFamily="2" charset="-122"/>
              </a:rPr>
              <a:t>1.</a:t>
            </a:r>
            <a:r>
              <a:rPr lang="zh-CN" altLang="en-US" sz="2400" b="1" spc="0" dirty="0">
                <a:solidFill>
                  <a:schemeClr val="tx1"/>
                </a:solidFill>
                <a:sym typeface="宋体" panose="02010600030101010101" pitchFamily="2" charset="-122"/>
              </a:rPr>
              <a:t>借助教材，表格梳理联合国和世界贸易组织的相关内容</a:t>
            </a:r>
            <a:endParaRPr lang="zh-CN" altLang="en-US" sz="2400" b="1" spc="0" dirty="0">
              <a:solidFill>
                <a:schemeClr val="tx1"/>
              </a:solidFill>
              <a:sym typeface="宋体" panose="02010600030101010101" pitchFamily="2" charset="-122"/>
            </a:endParaRPr>
          </a:p>
          <a:p>
            <a:pPr marL="0" indent="0">
              <a:lnSpc>
                <a:spcPct val="150000"/>
              </a:lnSpc>
              <a:buNone/>
              <a:defRPr/>
            </a:pPr>
            <a:r>
              <a:rPr lang="en-US" altLang="zh-CN" sz="2400" b="1" spc="0" dirty="0">
                <a:solidFill>
                  <a:schemeClr val="tx1"/>
                </a:solidFill>
                <a:sym typeface="宋体" panose="02010600030101010101" pitchFamily="2" charset="-122"/>
              </a:rPr>
              <a:t>2</a:t>
            </a:r>
            <a:r>
              <a:rPr lang="zh-CN" altLang="en-US" sz="2400" b="1" spc="0" dirty="0">
                <a:solidFill>
                  <a:schemeClr val="tx1"/>
                </a:solidFill>
                <a:sym typeface="宋体" panose="02010600030101010101" pitchFamily="2" charset="-122"/>
              </a:rPr>
              <a:t>.借助材料，分析经济全球化的原因和表现</a:t>
            </a:r>
            <a:endParaRPr lang="zh-CN" altLang="en-US" sz="2400" b="1" spc="0" dirty="0">
              <a:solidFill>
                <a:schemeClr val="tx1"/>
              </a:solidFill>
              <a:sym typeface="宋体" panose="02010600030101010101" pitchFamily="2" charset="-122"/>
            </a:endParaRPr>
          </a:p>
          <a:p>
            <a:pPr marL="0" indent="0">
              <a:lnSpc>
                <a:spcPct val="150000"/>
              </a:lnSpc>
              <a:buNone/>
              <a:defRPr/>
            </a:pPr>
            <a:endParaRPr lang="zh-CN" altLang="en-US" sz="2400" b="1" spc="0" dirty="0">
              <a:solidFill>
                <a:schemeClr val="tx1"/>
              </a:solidFill>
              <a:sym typeface="宋体" panose="02010600030101010101" pitchFamily="2" charset="-122"/>
            </a:endParaRPr>
          </a:p>
        </p:txBody>
      </p:sp>
    </p:spTree>
    <p:custDataLst>
      <p:tags r:id="rId2"/>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88438"/>
          <p:cNvSpPr txBox="1"/>
          <p:nvPr>
            <p:custDataLst>
              <p:tags r:id="rId1"/>
            </p:custDataLst>
          </p:nvPr>
        </p:nvSpPr>
        <p:spPr>
          <a:xfrm>
            <a:off x="755576" y="771550"/>
            <a:ext cx="3630295" cy="438582"/>
          </a:xfrm>
          <a:prstGeom prst="rect">
            <a:avLst/>
          </a:prstGeom>
          <a:noFill/>
          <a:ln w="9525">
            <a:noFill/>
          </a:ln>
        </p:spPr>
        <p:txBody>
          <a:bodyPr wrap="square" lIns="68580" tIns="34290" rIns="68580" bIns="34290" anchor="t" anchorCtr="0">
            <a:spAutoFit/>
          </a:bodyPr>
          <a:lstStyle/>
          <a:p>
            <a:pPr lvl="0" eaLnBrk="0" hangingPunct="0">
              <a:spcBef>
                <a:spcPct val="50000"/>
              </a:spcBef>
              <a:buClrTx/>
              <a:buSzTx/>
              <a:buFontTx/>
            </a:pPr>
            <a:r>
              <a:rPr lang="en-US" altLang="zh-CN" sz="2400" b="1" dirty="0" smtClean="0">
                <a:latin typeface="Times New Roman" panose="02020603050405020304" pitchFamily="18" charset="0"/>
                <a:ea typeface="+mj-ea"/>
                <a:cs typeface="Times New Roman" panose="02020603050405020304" pitchFamily="18" charset="0"/>
                <a:sym typeface="+mn-ea"/>
              </a:rPr>
              <a:t>4.经济全球化的影响</a:t>
            </a:r>
            <a:endParaRPr lang="en-US" altLang="zh-CN" sz="2400" b="1" dirty="0">
              <a:latin typeface="Times New Roman" panose="02020603050405020304" pitchFamily="18" charset="0"/>
              <a:ea typeface="+mj-ea"/>
              <a:cs typeface="Times New Roman" panose="02020603050405020304" pitchFamily="18" charset="0"/>
              <a:sym typeface="+mn-ea"/>
            </a:endParaRPr>
          </a:p>
        </p:txBody>
      </p:sp>
      <p:sp>
        <p:nvSpPr>
          <p:cNvPr id="3" name="文本框 1"/>
          <p:cNvSpPr txBox="1"/>
          <p:nvPr/>
        </p:nvSpPr>
        <p:spPr>
          <a:xfrm>
            <a:off x="755576" y="1131590"/>
            <a:ext cx="5998845" cy="1652632"/>
          </a:xfrm>
          <a:prstGeom prst="rect">
            <a:avLst/>
          </a:prstGeom>
          <a:noFill/>
        </p:spPr>
        <p:txBody>
          <a:bodyPr wrap="square" rtlCol="0" anchor="t">
            <a:spAutoFit/>
          </a:bodyPr>
          <a:lstStyle/>
          <a:p>
            <a:pPr>
              <a:lnSpc>
                <a:spcPct val="125000"/>
              </a:lnSpc>
            </a:pPr>
            <a:r>
              <a:rPr lang="zh-CN" altLang="en-US" sz="2100" b="1" dirty="0">
                <a:solidFill>
                  <a:schemeClr val="accent2"/>
                </a:solidFill>
                <a:latin typeface="黑体" panose="02010609060101010101" pitchFamily="49" charset="-122"/>
                <a:ea typeface="黑体" panose="02010609060101010101" pitchFamily="49" charset="-122"/>
                <a:sym typeface="+mn-ea"/>
              </a:rPr>
              <a:t>有利方面：</a:t>
            </a:r>
            <a:endParaRPr lang="zh-CN" altLang="en-US" sz="2100" b="1" dirty="0">
              <a:solidFill>
                <a:schemeClr val="accent2"/>
              </a:solidFill>
              <a:latin typeface="黑体" panose="02010609060101010101" pitchFamily="49" charset="-122"/>
              <a:ea typeface="黑体" panose="02010609060101010101" pitchFamily="49" charset="-122"/>
            </a:endParaRPr>
          </a:p>
          <a:p>
            <a:pPr>
              <a:lnSpc>
                <a:spcPct val="125000"/>
              </a:lnSpc>
            </a:pPr>
            <a:r>
              <a:rPr lang="en-US" altLang="zh-CN" sz="2100" b="1" dirty="0">
                <a:solidFill>
                  <a:schemeClr val="accent2"/>
                </a:solidFill>
                <a:latin typeface="黑体" panose="02010609060101010101" pitchFamily="49" charset="-122"/>
                <a:ea typeface="黑体" panose="02010609060101010101" pitchFamily="49" charset="-122"/>
                <a:sym typeface="+mn-ea"/>
              </a:rPr>
              <a:t>A.</a:t>
            </a:r>
            <a:r>
              <a:rPr lang="zh-CN" altLang="en-US" sz="2100" b="1" dirty="0">
                <a:solidFill>
                  <a:schemeClr val="accent2"/>
                </a:solidFill>
                <a:latin typeface="黑体" panose="02010609060101010101" pitchFamily="49" charset="-122"/>
                <a:ea typeface="黑体" panose="02010609060101010101" pitchFamily="49" charset="-122"/>
                <a:sym typeface="+mn-ea"/>
              </a:rPr>
              <a:t>减少贸易障碍，促进世界经济发展；</a:t>
            </a:r>
            <a:endParaRPr lang="zh-CN" altLang="en-US" sz="2100" b="1" dirty="0">
              <a:solidFill>
                <a:schemeClr val="accent2"/>
              </a:solidFill>
              <a:latin typeface="黑体" panose="02010609060101010101" pitchFamily="49" charset="-122"/>
              <a:ea typeface="黑体" panose="02010609060101010101" pitchFamily="49" charset="-122"/>
            </a:endParaRPr>
          </a:p>
          <a:p>
            <a:pPr>
              <a:lnSpc>
                <a:spcPct val="125000"/>
              </a:lnSpc>
            </a:pPr>
            <a:r>
              <a:rPr lang="en-US" altLang="zh-CN" sz="2100" b="1" dirty="0">
                <a:solidFill>
                  <a:schemeClr val="accent2"/>
                </a:solidFill>
                <a:latin typeface="黑体" panose="02010609060101010101" pitchFamily="49" charset="-122"/>
                <a:ea typeface="黑体" panose="02010609060101010101" pitchFamily="49" charset="-122"/>
                <a:sym typeface="+mn-ea"/>
              </a:rPr>
              <a:t>B.</a:t>
            </a:r>
            <a:r>
              <a:rPr lang="zh-CN" altLang="en-US" sz="2100" b="1" dirty="0">
                <a:solidFill>
                  <a:schemeClr val="accent2"/>
                </a:solidFill>
                <a:latin typeface="黑体" panose="02010609060101010101" pitchFamily="49" charset="-122"/>
                <a:ea typeface="黑体" panose="02010609060101010101" pitchFamily="49" charset="-122"/>
                <a:sym typeface="+mn-ea"/>
              </a:rPr>
              <a:t>有利于发展中国家参与世界经济竞争。</a:t>
            </a:r>
            <a:endParaRPr lang="zh-CN" altLang="en-US" sz="2100" b="1" dirty="0">
              <a:solidFill>
                <a:schemeClr val="accent2"/>
              </a:solidFill>
              <a:latin typeface="黑体" panose="02010609060101010101" pitchFamily="49" charset="-122"/>
              <a:ea typeface="黑体" panose="02010609060101010101" pitchFamily="49" charset="-122"/>
            </a:endParaRPr>
          </a:p>
          <a:p>
            <a:pPr>
              <a:lnSpc>
                <a:spcPct val="125000"/>
              </a:lnSpc>
            </a:pPr>
            <a:r>
              <a:rPr lang="en-US" altLang="zh-CN" sz="2100" b="1" dirty="0">
                <a:solidFill>
                  <a:schemeClr val="accent2"/>
                </a:solidFill>
                <a:latin typeface="黑体" panose="02010609060101010101" pitchFamily="49" charset="-122"/>
                <a:ea typeface="黑体" panose="02010609060101010101" pitchFamily="49" charset="-122"/>
                <a:sym typeface="+mn-ea"/>
              </a:rPr>
              <a:t>C.</a:t>
            </a:r>
            <a:r>
              <a:rPr lang="zh-CN" altLang="en-US" sz="2100" b="1" dirty="0">
                <a:solidFill>
                  <a:schemeClr val="accent2"/>
                </a:solidFill>
                <a:latin typeface="黑体" panose="02010609060101010101" pitchFamily="49" charset="-122"/>
                <a:ea typeface="黑体" panose="02010609060101010101" pitchFamily="49" charset="-122"/>
                <a:sym typeface="+mn-ea"/>
              </a:rPr>
              <a:t>更好地应对人类共同面临的问题。</a:t>
            </a:r>
            <a:endParaRPr lang="zh-CN" altLang="en-US" sz="2100" b="1" dirty="0">
              <a:solidFill>
                <a:schemeClr val="accent2"/>
              </a:solidFill>
              <a:latin typeface="黑体" panose="02010609060101010101" pitchFamily="49" charset="-122"/>
              <a:ea typeface="黑体" panose="02010609060101010101" pitchFamily="49" charset="-122"/>
              <a:sym typeface="+mn-ea"/>
            </a:endParaRPr>
          </a:p>
        </p:txBody>
      </p:sp>
      <p:sp>
        <p:nvSpPr>
          <p:cNvPr id="4" name="文本框 2"/>
          <p:cNvSpPr txBox="1"/>
          <p:nvPr/>
        </p:nvSpPr>
        <p:spPr>
          <a:xfrm>
            <a:off x="755576" y="2787774"/>
            <a:ext cx="8208912" cy="2144177"/>
          </a:xfrm>
          <a:prstGeom prst="rect">
            <a:avLst/>
          </a:prstGeom>
          <a:noFill/>
        </p:spPr>
        <p:txBody>
          <a:bodyPr wrap="square" rtlCol="0" anchor="t">
            <a:spAutoFit/>
          </a:bodyPr>
          <a:lstStyle/>
          <a:p>
            <a:pPr>
              <a:lnSpc>
                <a:spcPts val="3150"/>
              </a:lnSpc>
            </a:pPr>
            <a:r>
              <a:rPr lang="zh-CN" altLang="en-US" sz="2100" b="1" dirty="0">
                <a:solidFill>
                  <a:srgbClr val="0070C0"/>
                </a:solidFill>
                <a:latin typeface="黑体" panose="02010609060101010101" pitchFamily="49" charset="-122"/>
                <a:ea typeface="黑体" panose="02010609060101010101" pitchFamily="49" charset="-122"/>
                <a:sym typeface="+mn-ea"/>
              </a:rPr>
              <a:t>不利方面：</a:t>
            </a:r>
            <a:endParaRPr lang="zh-CN" altLang="en-US" sz="2100" b="1" dirty="0">
              <a:solidFill>
                <a:srgbClr val="0070C0"/>
              </a:solidFill>
              <a:latin typeface="黑体" panose="02010609060101010101" pitchFamily="49" charset="-122"/>
              <a:ea typeface="黑体" panose="02010609060101010101" pitchFamily="49" charset="-122"/>
            </a:endParaRPr>
          </a:p>
          <a:p>
            <a:pPr>
              <a:lnSpc>
                <a:spcPts val="3150"/>
              </a:lnSpc>
            </a:pPr>
            <a:r>
              <a:rPr lang="en-US" altLang="zh-CN" sz="2100" b="1" dirty="0">
                <a:solidFill>
                  <a:srgbClr val="0070C0"/>
                </a:solidFill>
                <a:latin typeface="黑体" panose="02010609060101010101" pitchFamily="49" charset="-122"/>
                <a:ea typeface="黑体" panose="02010609060101010101" pitchFamily="49" charset="-122"/>
                <a:sym typeface="+mn-ea"/>
              </a:rPr>
              <a:t>A.</a:t>
            </a:r>
            <a:r>
              <a:rPr lang="zh-CN" altLang="en-US" sz="2100" b="1" dirty="0">
                <a:solidFill>
                  <a:srgbClr val="0070C0"/>
                </a:solidFill>
                <a:latin typeface="黑体" panose="02010609060101010101" pitchFamily="49" charset="-122"/>
                <a:ea typeface="黑体" panose="02010609060101010101" pitchFamily="49" charset="-122"/>
                <a:sym typeface="+mn-ea"/>
              </a:rPr>
              <a:t>拉大发展中国家与发达国家的贫富差距；</a:t>
            </a:r>
            <a:endParaRPr lang="zh-CN" altLang="en-US" sz="2100" b="1" dirty="0">
              <a:solidFill>
                <a:srgbClr val="0070C0"/>
              </a:solidFill>
              <a:latin typeface="黑体" panose="02010609060101010101" pitchFamily="49" charset="-122"/>
              <a:ea typeface="黑体" panose="02010609060101010101" pitchFamily="49" charset="-122"/>
            </a:endParaRPr>
          </a:p>
          <a:p>
            <a:pPr>
              <a:lnSpc>
                <a:spcPct val="125000"/>
              </a:lnSpc>
            </a:pPr>
            <a:r>
              <a:rPr lang="en-US" altLang="zh-CN" sz="2100" b="1" dirty="0">
                <a:solidFill>
                  <a:srgbClr val="0070C0"/>
                </a:solidFill>
                <a:latin typeface="黑体" panose="02010609060101010101" pitchFamily="49" charset="-122"/>
                <a:ea typeface="黑体" panose="02010609060101010101" pitchFamily="49" charset="-122"/>
                <a:sym typeface="+mn-ea"/>
              </a:rPr>
              <a:t>B.</a:t>
            </a:r>
            <a:r>
              <a:rPr lang="zh-CN" altLang="en-US" sz="2100" b="1" dirty="0">
                <a:solidFill>
                  <a:srgbClr val="0070C0"/>
                </a:solidFill>
                <a:latin typeface="黑体" panose="02010609060101010101" pitchFamily="49" charset="-122"/>
                <a:ea typeface="黑体" panose="02010609060101010101" pitchFamily="49" charset="-122"/>
                <a:sym typeface="+mn-ea"/>
              </a:rPr>
              <a:t>产生一些跨国公司的不公平行为；（利用廉价资源、劳力转移污染企业）</a:t>
            </a:r>
            <a:endParaRPr lang="zh-CN" altLang="en-US" sz="2100" b="1" dirty="0">
              <a:solidFill>
                <a:srgbClr val="0070C0"/>
              </a:solidFill>
              <a:latin typeface="黑体" panose="02010609060101010101" pitchFamily="49" charset="-122"/>
              <a:ea typeface="黑体" panose="02010609060101010101" pitchFamily="49" charset="-122"/>
            </a:endParaRPr>
          </a:p>
          <a:p>
            <a:pPr>
              <a:lnSpc>
                <a:spcPts val="3150"/>
              </a:lnSpc>
            </a:pPr>
            <a:r>
              <a:rPr lang="en-US" altLang="zh-CN" sz="2100" b="1" dirty="0">
                <a:solidFill>
                  <a:srgbClr val="0070C0"/>
                </a:solidFill>
                <a:latin typeface="黑体" panose="02010609060101010101" pitchFamily="49" charset="-122"/>
                <a:ea typeface="黑体" panose="02010609060101010101" pitchFamily="49" charset="-122"/>
                <a:sym typeface="+mn-ea"/>
              </a:rPr>
              <a:t>C.</a:t>
            </a:r>
            <a:r>
              <a:rPr lang="zh-CN" altLang="en-US" sz="2100" b="1" dirty="0">
                <a:solidFill>
                  <a:srgbClr val="0070C0"/>
                </a:solidFill>
                <a:latin typeface="黑体" panose="02010609060101010101" pitchFamily="49" charset="-122"/>
                <a:ea typeface="黑体" panose="02010609060101010101" pitchFamily="49" charset="-122"/>
                <a:sym typeface="+mn-ea"/>
              </a:rPr>
              <a:t>国际经济风险对发展中国家的影响增大。（亚洲金融危机）</a:t>
            </a:r>
            <a:endParaRPr lang="zh-CN" altLang="en-US" sz="2100" b="1" dirty="0">
              <a:solidFill>
                <a:srgbClr val="0070C0"/>
              </a:solidFill>
              <a:latin typeface="黑体" panose="02010609060101010101" pitchFamily="49" charset="-122"/>
              <a:ea typeface="黑体" panose="02010609060101010101" pitchFamily="49" charset="-122"/>
              <a:sym typeface="+mn-ea"/>
            </a:endParaRPr>
          </a:p>
        </p:txBody>
      </p:sp>
      <p:sp>
        <p:nvSpPr>
          <p:cNvPr id="5" name="文本框 202758"/>
          <p:cNvSpPr txBox="1"/>
          <p:nvPr>
            <p:custDataLst>
              <p:tags r:id="rId2"/>
            </p:custDataLst>
          </p:nvPr>
        </p:nvSpPr>
        <p:spPr>
          <a:xfrm>
            <a:off x="4228289" y="933608"/>
            <a:ext cx="4608512" cy="553048"/>
          </a:xfrm>
          <a:prstGeom prst="rect">
            <a:avLst/>
          </a:prstGeom>
          <a:noFill/>
          <a:ln w="9525">
            <a:noFill/>
          </a:ln>
        </p:spPr>
        <p:txBody>
          <a:bodyPr wrap="square" anchor="t" anchorCtr="0">
            <a:spAutoFit/>
          </a:bodyPr>
          <a:lstStyle/>
          <a:p>
            <a:r>
              <a:rPr lang="zh-CN" altLang="en-US" sz="3000" b="1" dirty="0">
                <a:solidFill>
                  <a:srgbClr val="FF3300"/>
                </a:solidFill>
                <a:latin typeface="黑体" panose="02010609060101010101" pitchFamily="49" charset="-122"/>
                <a:ea typeface="黑体" panose="02010609060101010101" pitchFamily="49" charset="-122"/>
              </a:rPr>
              <a:t>经济全球化是一把双刃剑</a:t>
            </a:r>
            <a:endParaRPr lang="zh-CN" altLang="en-US" sz="3000" b="1" dirty="0">
              <a:solidFill>
                <a:srgbClr val="FF3300"/>
              </a:solidFill>
              <a:latin typeface="黑体" panose="02010609060101010101" pitchFamily="49" charset="-122"/>
              <a:ea typeface="黑体" panose="02010609060101010101" pitchFamily="49" charset="-122"/>
            </a:endParaRPr>
          </a:p>
        </p:txBody>
      </p:sp>
      <p:sp>
        <p:nvSpPr>
          <p:cNvPr id="6" name="矩形 5"/>
          <p:cNvSpPr/>
          <p:nvPr>
            <p:custDataLst>
              <p:tags r:id="rId3"/>
            </p:custDataLst>
          </p:nvPr>
        </p:nvSpPr>
        <p:spPr>
          <a:xfrm>
            <a:off x="434340" y="2506786"/>
            <a:ext cx="8319770" cy="561975"/>
          </a:xfrm>
          <a:prstGeom prst="rect">
            <a:avLst/>
          </a:prstGeom>
          <a:solidFill>
            <a:srgbClr val="00B050"/>
          </a:solidFill>
          <a:ln w="57150" cap="flat" cmpd="thinThick">
            <a:solidFill>
              <a:schemeClr val="bg1"/>
            </a:solidFill>
            <a:prstDash val="solid"/>
            <a:miter/>
            <a:headEnd type="none" w="med" len="med"/>
            <a:tailEnd type="none" w="med" len="med"/>
          </a:ln>
        </p:spPr>
        <p:txBody>
          <a:bodyPr lIns="68580" tIns="34290" rIns="68580" bIns="34290" anchor="t" anchorCtr="0"/>
          <a:lstStyle/>
          <a:p>
            <a:r>
              <a:rPr lang="zh-CN" altLang="en-US" sz="2700" b="1" dirty="0">
                <a:solidFill>
                  <a:schemeClr val="bg1"/>
                </a:solidFill>
                <a:latin typeface="黑体" panose="02010609060101010101" pitchFamily="49" charset="-122"/>
                <a:ea typeface="黑体" panose="02010609060101010101" pitchFamily="49" charset="-122"/>
              </a:rPr>
              <a:t>经济全球化对发展中国家（中国）既是</a:t>
            </a:r>
            <a:r>
              <a:rPr lang="zh-CN" altLang="en-US" sz="2700" b="1" dirty="0">
                <a:solidFill>
                  <a:srgbClr val="FFFF00"/>
                </a:solidFill>
                <a:latin typeface="黑体" panose="02010609060101010101" pitchFamily="49" charset="-122"/>
                <a:ea typeface="黑体" panose="02010609060101010101" pitchFamily="49" charset="-122"/>
              </a:rPr>
              <a:t>机遇</a:t>
            </a:r>
            <a:r>
              <a:rPr lang="zh-CN" altLang="en-US" sz="2700" b="1" dirty="0">
                <a:solidFill>
                  <a:schemeClr val="bg1"/>
                </a:solidFill>
                <a:latin typeface="黑体" panose="02010609060101010101" pitchFamily="49" charset="-122"/>
                <a:ea typeface="黑体" panose="02010609060101010101" pitchFamily="49" charset="-122"/>
              </a:rPr>
              <a:t>又是</a:t>
            </a:r>
            <a:r>
              <a:rPr lang="zh-CN" altLang="en-US" sz="2700" b="1" dirty="0">
                <a:solidFill>
                  <a:srgbClr val="FFFF00"/>
                </a:solidFill>
                <a:latin typeface="黑体" panose="02010609060101010101" pitchFamily="49" charset="-122"/>
                <a:ea typeface="黑体" panose="02010609060101010101" pitchFamily="49" charset="-122"/>
              </a:rPr>
              <a:t>挑战</a:t>
            </a:r>
            <a:r>
              <a:rPr lang="zh-CN" altLang="en-US" sz="2700" b="1" dirty="0">
                <a:solidFill>
                  <a:schemeClr val="bg1"/>
                </a:solidFill>
                <a:latin typeface="黑体" panose="02010609060101010101" pitchFamily="49" charset="-122"/>
                <a:ea typeface="黑体" panose="02010609060101010101" pitchFamily="49" charset="-122"/>
              </a:rPr>
              <a:t>！</a:t>
            </a:r>
            <a:endParaRPr lang="zh-CN" altLang="en-US" sz="2700" b="1" dirty="0">
              <a:solidFill>
                <a:schemeClr val="bg1"/>
              </a:solidFill>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custDataLst>
              <p:tags r:id="rId1"/>
            </p:custDataLst>
          </p:nvPr>
        </p:nvSpPr>
        <p:spPr>
          <a:xfrm>
            <a:off x="285115" y="704215"/>
            <a:ext cx="8602980" cy="4131945"/>
          </a:xfrm>
          <a:prstGeom prst="rect">
            <a:avLst/>
          </a:prstGeom>
          <a:noFill/>
          <a:ln w="34925" cmpd="sng">
            <a:solidFill>
              <a:schemeClr val="accent5">
                <a:lumMod val="75000"/>
              </a:schemeClr>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黑体" panose="02010609060101010101" pitchFamily="49" charset="-122"/>
              <a:ea typeface="黑体" panose="02010609060101010101" pitchFamily="49" charset="-122"/>
            </a:endParaRPr>
          </a:p>
        </p:txBody>
      </p:sp>
      <p:sp>
        <p:nvSpPr>
          <p:cNvPr id="2" name="文本框 8193"/>
          <p:cNvSpPr txBox="1"/>
          <p:nvPr>
            <p:custDataLst>
              <p:tags r:id="rId2"/>
            </p:custDataLst>
          </p:nvPr>
        </p:nvSpPr>
        <p:spPr>
          <a:xfrm>
            <a:off x="515924" y="1002881"/>
            <a:ext cx="3470920" cy="438582"/>
          </a:xfrm>
          <a:prstGeom prst="rect">
            <a:avLst/>
          </a:prstGeom>
          <a:noFill/>
          <a:ln w="9525">
            <a:noFill/>
          </a:ln>
        </p:spPr>
        <p:txBody>
          <a:bodyPr wrap="square" lIns="68580" tIns="34290" rIns="68580" bIns="34290" anchor="t" anchorCtr="0">
            <a:spAutoFit/>
          </a:bodyPr>
          <a:lstStyle/>
          <a:p>
            <a:pPr eaLnBrk="0" hangingPunct="0">
              <a:spcBef>
                <a:spcPct val="50000"/>
              </a:spcBef>
            </a:pPr>
            <a:r>
              <a:rPr lang="en-US" altLang="zh-CN" sz="2400" b="1" dirty="0" smtClean="0">
                <a:latin typeface="黑体" panose="02010609060101010101" pitchFamily="49" charset="-122"/>
                <a:ea typeface="黑体" panose="02010609060101010101" pitchFamily="49" charset="-122"/>
              </a:rPr>
              <a:t>5.</a:t>
            </a:r>
            <a:r>
              <a:rPr lang="zh-CN" altLang="en-US" sz="2400" b="1" dirty="0" smtClean="0">
                <a:latin typeface="黑体" panose="02010609060101010101" pitchFamily="49" charset="-122"/>
                <a:ea typeface="黑体" panose="02010609060101010101" pitchFamily="49" charset="-122"/>
              </a:rPr>
              <a:t>出现</a:t>
            </a:r>
            <a:r>
              <a:rPr lang="zh-CN" altLang="en-US" sz="2400" b="1" dirty="0">
                <a:latin typeface="黑体" panose="02010609060101010101" pitchFamily="49" charset="-122"/>
                <a:ea typeface="黑体" panose="02010609060101010101" pitchFamily="49" charset="-122"/>
              </a:rPr>
              <a:t>波折的表现：</a:t>
            </a:r>
            <a:endParaRPr lang="zh-CN" altLang="en-US" sz="2400" b="1" dirty="0">
              <a:latin typeface="黑体" panose="02010609060101010101" pitchFamily="49" charset="-122"/>
              <a:ea typeface="黑体" panose="02010609060101010101" pitchFamily="49" charset="-122"/>
            </a:endParaRPr>
          </a:p>
        </p:txBody>
      </p:sp>
      <p:sp>
        <p:nvSpPr>
          <p:cNvPr id="3" name="TextBox 2"/>
          <p:cNvSpPr txBox="1"/>
          <p:nvPr>
            <p:custDataLst>
              <p:tags r:id="rId3"/>
            </p:custDataLst>
          </p:nvPr>
        </p:nvSpPr>
        <p:spPr>
          <a:xfrm>
            <a:off x="3262833" y="980725"/>
            <a:ext cx="5485631" cy="460375"/>
          </a:xfrm>
          <a:prstGeom prst="rect">
            <a:avLst/>
          </a:prstGeom>
          <a:noFill/>
          <a:ln w="9525">
            <a:noFill/>
          </a:ln>
        </p:spPr>
        <p:txBody>
          <a:bodyPr wrap="square" anchor="t" anchorCtr="0">
            <a:spAutoFit/>
          </a:bodyPr>
          <a:lstStyle/>
          <a:p>
            <a:r>
              <a:rPr lang="zh-CN" altLang="en-US" sz="2400" b="1" dirty="0">
                <a:solidFill>
                  <a:srgbClr val="0070C0"/>
                </a:solidFill>
                <a:latin typeface="黑体" panose="02010609060101010101" pitchFamily="49" charset="-122"/>
                <a:ea typeface="黑体" panose="02010609060101010101" pitchFamily="49" charset="-122"/>
              </a:rPr>
              <a:t>逆全球化（英国退欧）；贸易保护主义</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4" name="文本框 8193"/>
          <p:cNvSpPr txBox="1"/>
          <p:nvPr>
            <p:custDataLst>
              <p:tags r:id="rId4"/>
            </p:custDataLst>
          </p:nvPr>
        </p:nvSpPr>
        <p:spPr>
          <a:xfrm>
            <a:off x="547054" y="3734407"/>
            <a:ext cx="3888492" cy="438582"/>
          </a:xfrm>
          <a:prstGeom prst="rect">
            <a:avLst/>
          </a:prstGeom>
          <a:noFill/>
          <a:ln w="9525">
            <a:noFill/>
          </a:ln>
        </p:spPr>
        <p:txBody>
          <a:bodyPr wrap="square" lIns="68580" tIns="34290" rIns="68580" bIns="34290" anchor="t" anchorCtr="0">
            <a:spAutoFit/>
          </a:bodyPr>
          <a:lstStyle/>
          <a:p>
            <a:pPr algn="ctr" eaLnBrk="0" hangingPunct="0">
              <a:spcBef>
                <a:spcPct val="50000"/>
              </a:spcBef>
            </a:pPr>
            <a:r>
              <a:rPr lang="en-US" altLang="zh-CN" sz="2400" b="1" dirty="0" smtClean="0">
                <a:latin typeface="黑体" panose="02010609060101010101" pitchFamily="49" charset="-122"/>
                <a:ea typeface="黑体" panose="02010609060101010101" pitchFamily="49" charset="-122"/>
              </a:rPr>
              <a:t>6.</a:t>
            </a:r>
            <a:r>
              <a:rPr lang="zh-CN" altLang="en-US" sz="2400" b="1" dirty="0" smtClean="0">
                <a:latin typeface="黑体" panose="02010609060101010101" pitchFamily="49" charset="-122"/>
                <a:ea typeface="黑体" panose="02010609060101010101" pitchFamily="49" charset="-122"/>
              </a:rPr>
              <a:t>波折</a:t>
            </a:r>
            <a:r>
              <a:rPr lang="zh-CN" altLang="en-US" sz="2400" b="1" dirty="0">
                <a:latin typeface="黑体" panose="02010609060101010101" pitchFamily="49" charset="-122"/>
                <a:ea typeface="黑体" panose="02010609060101010101" pitchFamily="49" charset="-122"/>
              </a:rPr>
              <a:t>中奋力推进的表现：</a:t>
            </a:r>
            <a:endParaRPr lang="zh-CN" altLang="en-US" sz="2400" b="1" dirty="0">
              <a:latin typeface="黑体" panose="02010609060101010101" pitchFamily="49" charset="-122"/>
              <a:ea typeface="黑体" panose="02010609060101010101" pitchFamily="49" charset="-122"/>
            </a:endParaRPr>
          </a:p>
        </p:txBody>
      </p:sp>
      <p:sp>
        <p:nvSpPr>
          <p:cNvPr id="5" name="TextBox 4"/>
          <p:cNvSpPr txBox="1"/>
          <p:nvPr>
            <p:custDataLst>
              <p:tags r:id="rId5"/>
            </p:custDataLst>
          </p:nvPr>
        </p:nvSpPr>
        <p:spPr>
          <a:xfrm>
            <a:off x="4180509" y="3748175"/>
            <a:ext cx="4733384" cy="460375"/>
          </a:xfrm>
          <a:prstGeom prst="rect">
            <a:avLst/>
          </a:prstGeom>
          <a:noFill/>
          <a:ln w="9525">
            <a:noFill/>
          </a:ln>
        </p:spPr>
        <p:txBody>
          <a:bodyPr wrap="square" anchor="t" anchorCtr="0">
            <a:spAutoFit/>
          </a:bodyPr>
          <a:lstStyle/>
          <a:p>
            <a:r>
              <a:rPr lang="zh-CN" altLang="en-US" sz="2400" b="1" dirty="0">
                <a:solidFill>
                  <a:srgbClr val="0070C0"/>
                </a:solidFill>
                <a:latin typeface="黑体" panose="02010609060101010101" pitchFamily="49" charset="-122"/>
                <a:ea typeface="黑体" panose="02010609060101010101" pitchFamily="49" charset="-122"/>
              </a:rPr>
              <a:t>二十国集团；中国的“一带一路”</a:t>
            </a:r>
            <a:endParaRPr lang="zh-CN" altLang="en-US" sz="2400" b="1" dirty="0">
              <a:solidFill>
                <a:srgbClr val="0070C0"/>
              </a:solidFill>
              <a:latin typeface="黑体" panose="02010609060101010101" pitchFamily="49" charset="-122"/>
              <a:ea typeface="黑体" panose="02010609060101010101" pitchFamily="49" charset="-122"/>
            </a:endParaRPr>
          </a:p>
        </p:txBody>
      </p:sp>
      <p:pic>
        <p:nvPicPr>
          <p:cNvPr id="51210" name="Picture 10" descr="https://timgsa.baidu.com/timg?image&amp;quality=80&amp;size=b9999_10000&amp;sec=1577271108782&amp;di=5801e18423b3d67ed02fc47720a70608&amp;imgtype=0&amp;src=http%3A%2F%2Fres.dyhjw.com%2Fueditor%2Fphp%2Fupload%2Fimage%2F20160512%2F1463020889640316.jpg"/>
          <p:cNvPicPr>
            <a:picLocks noChangeAspect="1"/>
          </p:cNvPicPr>
          <p:nvPr>
            <p:custDataLst>
              <p:tags r:id="rId6"/>
            </p:custDataLst>
          </p:nvPr>
        </p:nvPicPr>
        <p:blipFill>
          <a:blip r:embed="rId7"/>
          <a:stretch>
            <a:fillRect/>
          </a:stretch>
        </p:blipFill>
        <p:spPr>
          <a:xfrm>
            <a:off x="885504" y="1815051"/>
            <a:ext cx="3101340" cy="1517650"/>
          </a:xfrm>
          <a:prstGeom prst="rect">
            <a:avLst/>
          </a:prstGeom>
          <a:noFill/>
          <a:ln w="9525">
            <a:noFill/>
          </a:ln>
        </p:spPr>
      </p:pic>
      <p:pic>
        <p:nvPicPr>
          <p:cNvPr id="51212" name="Picture 12" descr="https://timgsa.baidu.com/timg?image&amp;quality=80&amp;size=b9999_10000&amp;sec=1577271306686&amp;di=40e7916e0144d7830f72cc89080527a9&amp;imgtype=jpg&amp;src=http%3A%2F%2Fimg4.imgtn.bdimg.com%2Fit%2Fu%3D3330004864%2C1316093484%26fm%3D214%26gp%3D0.jpg"/>
          <p:cNvPicPr>
            <a:picLocks noChangeAspect="1"/>
          </p:cNvPicPr>
          <p:nvPr>
            <p:custDataLst>
              <p:tags r:id="rId8"/>
            </p:custDataLst>
          </p:nvPr>
        </p:nvPicPr>
        <p:blipFill>
          <a:blip r:embed="rId9"/>
          <a:stretch>
            <a:fillRect/>
          </a:stretch>
        </p:blipFill>
        <p:spPr>
          <a:xfrm>
            <a:off x="4860032" y="1707654"/>
            <a:ext cx="3676015" cy="1619885"/>
          </a:xfrm>
          <a:prstGeom prst="rect">
            <a:avLst/>
          </a:prstGeom>
          <a:noFill/>
          <a:ln w="9525">
            <a:noFill/>
          </a:ln>
        </p:spPr>
      </p:pic>
    </p:spTree>
    <p:custDataLst>
      <p:tags r:id="rId10"/>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51210"/>
                                        </p:tgtEl>
                                        <p:attrNameLst>
                                          <p:attrName>style.visibility</p:attrName>
                                        </p:attrNameLst>
                                      </p:cBhvr>
                                      <p:to>
                                        <p:strVal val="visible"/>
                                      </p:to>
                                    </p:set>
                                    <p:anim calcmode="lin" valueType="num">
                                      <p:cBhvr additive="base">
                                        <p:cTn id="18" dur="500" fill="hold"/>
                                        <p:tgtEl>
                                          <p:spTgt spid="51210"/>
                                        </p:tgtEl>
                                        <p:attrNameLst>
                                          <p:attrName>ppt_x</p:attrName>
                                        </p:attrNameLst>
                                      </p:cBhvr>
                                      <p:tavLst>
                                        <p:tav tm="0">
                                          <p:val>
                                            <p:strVal val="#ppt_x"/>
                                          </p:val>
                                        </p:tav>
                                        <p:tav tm="100000">
                                          <p:val>
                                            <p:strVal val="#ppt_x"/>
                                          </p:val>
                                        </p:tav>
                                      </p:tavLst>
                                    </p:anim>
                                    <p:anim calcmode="lin" valueType="num">
                                      <p:cBhvr additive="base">
                                        <p:cTn id="19" dur="500" fill="hold"/>
                                        <p:tgtEl>
                                          <p:spTgt spid="51210"/>
                                        </p:tgtEl>
                                        <p:attrNameLst>
                                          <p:attrName>ppt_y</p:attrName>
                                        </p:attrNameLst>
                                      </p:cBhvr>
                                      <p:tavLst>
                                        <p:tav tm="0">
                                          <p:val>
                                            <p:strVal val="1+#ppt_h/2"/>
                                          </p:val>
                                        </p:tav>
                                        <p:tav tm="100000">
                                          <p:val>
                                            <p:strVal val="#ppt_y"/>
                                          </p:val>
                                        </p:tav>
                                      </p:tavLst>
                                    </p:anim>
                                  </p:childTnLst>
                                </p:cTn>
                              </p:par>
                              <p:par>
                                <p:cTn id="20" presetID="2" presetClass="entr" presetSubtype="4" fill="hold" nodeType="withEffect">
                                  <p:stCondLst>
                                    <p:cond delay="0"/>
                                  </p:stCondLst>
                                  <p:childTnLst>
                                    <p:set>
                                      <p:cBhvr>
                                        <p:cTn id="21" dur="1" fill="hold">
                                          <p:stCondLst>
                                            <p:cond delay="0"/>
                                          </p:stCondLst>
                                        </p:cTn>
                                        <p:tgtEl>
                                          <p:spTgt spid="51212"/>
                                        </p:tgtEl>
                                        <p:attrNameLst>
                                          <p:attrName>style.visibility</p:attrName>
                                        </p:attrNameLst>
                                      </p:cBhvr>
                                      <p:to>
                                        <p:strVal val="visible"/>
                                      </p:to>
                                    </p:set>
                                    <p:anim calcmode="lin" valueType="num">
                                      <p:cBhvr additive="base">
                                        <p:cTn id="22" dur="500" fill="hold"/>
                                        <p:tgtEl>
                                          <p:spTgt spid="51212"/>
                                        </p:tgtEl>
                                        <p:attrNameLst>
                                          <p:attrName>ppt_x</p:attrName>
                                        </p:attrNameLst>
                                      </p:cBhvr>
                                      <p:tavLst>
                                        <p:tav tm="0">
                                          <p:val>
                                            <p:strVal val="#ppt_x"/>
                                          </p:val>
                                        </p:tav>
                                        <p:tav tm="100000">
                                          <p:val>
                                            <p:strVal val="#ppt_x"/>
                                          </p:val>
                                        </p:tav>
                                      </p:tavLst>
                                    </p:anim>
                                    <p:anim calcmode="lin" valueType="num">
                                      <p:cBhvr additive="base">
                                        <p:cTn id="23" dur="500" fill="hold"/>
                                        <p:tgtEl>
                                          <p:spTgt spid="51212"/>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additive="base">
                                        <p:cTn id="28" dur="500" fill="hold"/>
                                        <p:tgtEl>
                                          <p:spTgt spid="4"/>
                                        </p:tgtEl>
                                        <p:attrNameLst>
                                          <p:attrName>ppt_x</p:attrName>
                                        </p:attrNameLst>
                                      </p:cBhvr>
                                      <p:tavLst>
                                        <p:tav tm="0">
                                          <p:val>
                                            <p:strVal val="#ppt_x"/>
                                          </p:val>
                                        </p:tav>
                                        <p:tav tm="100000">
                                          <p:val>
                                            <p:strVal val="#ppt_x"/>
                                          </p:val>
                                        </p:tav>
                                      </p:tavLst>
                                    </p:anim>
                                    <p:anim calcmode="lin" valueType="num">
                                      <p:cBhvr additive="base">
                                        <p:cTn id="29"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fade">
                                      <p:cBhvr>
                                        <p:cTn id="3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ext Box 3"/>
          <p:cNvSpPr txBox="1"/>
          <p:nvPr>
            <p:custDataLst>
              <p:tags r:id="rId1"/>
            </p:custDataLst>
          </p:nvPr>
        </p:nvSpPr>
        <p:spPr>
          <a:xfrm>
            <a:off x="300524" y="1267460"/>
            <a:ext cx="507831" cy="3270250"/>
          </a:xfrm>
          <a:prstGeom prst="rect">
            <a:avLst/>
          </a:prstGeom>
          <a:noFill/>
          <a:ln w="9525">
            <a:noFill/>
          </a:ln>
        </p:spPr>
        <p:txBody>
          <a:bodyPr vert="eaVert" lIns="68580" tIns="34290" rIns="68580" bIns="34290" anchor="t" anchorCtr="0">
            <a:spAutoFit/>
          </a:bodyPr>
          <a:lstStyle/>
          <a:p>
            <a:pPr>
              <a:spcBef>
                <a:spcPct val="50000"/>
              </a:spcBef>
            </a:pPr>
            <a:r>
              <a:rPr lang="zh-CN" altLang="en-US" sz="2400" b="1" dirty="0">
                <a:solidFill>
                  <a:srgbClr val="FF0000"/>
                </a:solidFill>
                <a:latin typeface="Times New Roman" panose="02020603050405020304" pitchFamily="18" charset="0"/>
                <a:ea typeface="黑体" panose="02010609060101010101" pitchFamily="49" charset="-122"/>
              </a:rPr>
              <a:t>联合国与世界贸易组织</a:t>
            </a:r>
            <a:endParaRPr lang="zh-CN" altLang="en-US" sz="2400" b="1" dirty="0">
              <a:solidFill>
                <a:srgbClr val="FF0000"/>
              </a:solidFill>
              <a:latin typeface="Times New Roman" panose="02020603050405020304" pitchFamily="18" charset="0"/>
              <a:ea typeface="黑体" panose="02010609060101010101" pitchFamily="49" charset="-122"/>
            </a:endParaRPr>
          </a:p>
        </p:txBody>
      </p:sp>
      <p:sp>
        <p:nvSpPr>
          <p:cNvPr id="40963" name="Text Box 4"/>
          <p:cNvSpPr txBox="1"/>
          <p:nvPr>
            <p:custDataLst>
              <p:tags r:id="rId2"/>
            </p:custDataLst>
          </p:nvPr>
        </p:nvSpPr>
        <p:spPr>
          <a:xfrm>
            <a:off x="1865630" y="725170"/>
            <a:ext cx="11430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a:latin typeface="Times New Roman" panose="02020603050405020304" pitchFamily="18" charset="0"/>
                <a:ea typeface="黑体" panose="02010609060101010101" pitchFamily="49" charset="-122"/>
              </a:rPr>
              <a:t>成立：</a:t>
            </a:r>
            <a:endParaRPr lang="zh-CN" altLang="en-US" sz="2400" b="1" dirty="0">
              <a:solidFill>
                <a:srgbClr val="0000FF"/>
              </a:solidFill>
              <a:latin typeface="Times New Roman" panose="02020603050405020304" pitchFamily="18" charset="0"/>
              <a:ea typeface="黑体" panose="02010609060101010101" pitchFamily="49" charset="-122"/>
            </a:endParaRPr>
          </a:p>
        </p:txBody>
      </p:sp>
      <p:sp>
        <p:nvSpPr>
          <p:cNvPr id="40964" name="Text Box 5"/>
          <p:cNvSpPr txBox="1"/>
          <p:nvPr>
            <p:custDataLst>
              <p:tags r:id="rId3"/>
            </p:custDataLst>
          </p:nvPr>
        </p:nvSpPr>
        <p:spPr>
          <a:xfrm>
            <a:off x="1865630" y="1182370"/>
            <a:ext cx="9906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a:latin typeface="Times New Roman" panose="02020603050405020304" pitchFamily="18" charset="0"/>
                <a:ea typeface="黑体" panose="02010609060101010101" pitchFamily="49" charset="-122"/>
              </a:rPr>
              <a:t>机构：</a:t>
            </a:r>
            <a:endParaRPr lang="zh-CN" altLang="en-US" sz="2400" b="1" dirty="0">
              <a:latin typeface="Times New Roman" panose="02020603050405020304" pitchFamily="18" charset="0"/>
              <a:ea typeface="黑体" panose="02010609060101010101" pitchFamily="49" charset="-122"/>
            </a:endParaRPr>
          </a:p>
        </p:txBody>
      </p:sp>
      <p:sp>
        <p:nvSpPr>
          <p:cNvPr id="40965" name="Rectangle 6"/>
          <p:cNvSpPr/>
          <p:nvPr>
            <p:custDataLst>
              <p:tags r:id="rId4"/>
            </p:custDataLst>
          </p:nvPr>
        </p:nvSpPr>
        <p:spPr>
          <a:xfrm>
            <a:off x="2703830" y="1231766"/>
            <a:ext cx="6264850" cy="407804"/>
          </a:xfrm>
          <a:prstGeom prst="rect">
            <a:avLst/>
          </a:prstGeom>
          <a:noFill/>
          <a:ln w="9525">
            <a:noFill/>
          </a:ln>
        </p:spPr>
        <p:txBody>
          <a:bodyPr wrap="square" lIns="68580" tIns="34290" rIns="68580" bIns="34290" anchor="t" anchorCtr="0">
            <a:spAutoFit/>
          </a:bodyPr>
          <a:lstStyle/>
          <a:p>
            <a:pPr>
              <a:spcBef>
                <a:spcPct val="20000"/>
              </a:spcBef>
            </a:pPr>
            <a:r>
              <a:rPr lang="zh-CN" altLang="en-US" sz="2200" b="1" dirty="0">
                <a:solidFill>
                  <a:srgbClr val="0070C0"/>
                </a:solidFill>
                <a:latin typeface="Times New Roman" panose="02020603050405020304" pitchFamily="18" charset="0"/>
                <a:ea typeface="黑体" panose="02010609060101010101" pitchFamily="49" charset="-122"/>
              </a:rPr>
              <a:t>联合国大会、联合国安理会、联合国秘书处等</a:t>
            </a:r>
            <a:endParaRPr lang="zh-CN" altLang="en-US" sz="2200" b="1" dirty="0">
              <a:solidFill>
                <a:srgbClr val="0070C0"/>
              </a:solidFill>
              <a:latin typeface="Times New Roman" panose="02020603050405020304" pitchFamily="18" charset="0"/>
              <a:ea typeface="黑体" panose="02010609060101010101" pitchFamily="49" charset="-122"/>
            </a:endParaRPr>
          </a:p>
        </p:txBody>
      </p:sp>
      <p:sp>
        <p:nvSpPr>
          <p:cNvPr id="40966" name="AutoShape 9"/>
          <p:cNvSpPr/>
          <p:nvPr>
            <p:custDataLst>
              <p:tags r:id="rId5"/>
            </p:custDataLst>
          </p:nvPr>
        </p:nvSpPr>
        <p:spPr>
          <a:xfrm>
            <a:off x="1713230" y="953770"/>
            <a:ext cx="152400" cy="1524000"/>
          </a:xfrm>
          <a:prstGeom prst="leftBrace">
            <a:avLst>
              <a:gd name="adj1" fmla="val 47083"/>
              <a:gd name="adj2" fmla="val 50000"/>
            </a:avLst>
          </a:prstGeom>
          <a:noFill/>
          <a:ln w="19050" cap="flat" cmpd="sng">
            <a:solidFill>
              <a:schemeClr val="tx1"/>
            </a:solidFill>
            <a:prstDash val="solid"/>
            <a:round/>
            <a:headEnd type="none" w="med" len="med"/>
            <a:tailEnd type="none" w="med" len="med"/>
          </a:ln>
        </p:spPr>
        <p:txBody>
          <a:bodyPr wrap="none" lIns="68580" tIns="34290" rIns="68580" bIns="34290" anchor="ctr" anchorCtr="0"/>
          <a:lstStyle/>
          <a:p>
            <a:endParaRPr lang="zh-CN" altLang="en-US" sz="1400" dirty="0">
              <a:latin typeface="Calibri" panose="020F0502020204030204" charset="0"/>
              <a:ea typeface="黑体" panose="02010609060101010101" pitchFamily="49" charset="-122"/>
            </a:endParaRPr>
          </a:p>
        </p:txBody>
      </p:sp>
      <p:sp>
        <p:nvSpPr>
          <p:cNvPr id="40967" name="Text Box 10"/>
          <p:cNvSpPr txBox="1"/>
          <p:nvPr>
            <p:custDataLst>
              <p:tags r:id="rId6"/>
            </p:custDataLst>
          </p:nvPr>
        </p:nvSpPr>
        <p:spPr>
          <a:xfrm>
            <a:off x="1865630" y="1639570"/>
            <a:ext cx="10668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a:latin typeface="Times New Roman" panose="02020603050405020304" pitchFamily="18" charset="0"/>
                <a:ea typeface="黑体" panose="02010609060101010101" pitchFamily="49" charset="-122"/>
              </a:rPr>
              <a:t>职能：</a:t>
            </a:r>
            <a:endParaRPr lang="zh-CN" altLang="en-US" sz="2400" b="1" dirty="0">
              <a:latin typeface="Times New Roman" panose="02020603050405020304" pitchFamily="18" charset="0"/>
              <a:ea typeface="黑体" panose="02010609060101010101" pitchFamily="49" charset="-122"/>
            </a:endParaRPr>
          </a:p>
        </p:txBody>
      </p:sp>
      <p:sp>
        <p:nvSpPr>
          <p:cNvPr id="40968" name="Rectangle 12"/>
          <p:cNvSpPr/>
          <p:nvPr>
            <p:custDataLst>
              <p:tags r:id="rId7"/>
            </p:custDataLst>
          </p:nvPr>
        </p:nvSpPr>
        <p:spPr>
          <a:xfrm>
            <a:off x="2771800" y="1723913"/>
            <a:ext cx="33528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a:solidFill>
                  <a:srgbClr val="0070C0"/>
                </a:solidFill>
                <a:latin typeface="黑体" panose="02010609060101010101" pitchFamily="49" charset="-122"/>
                <a:ea typeface="黑体" panose="02010609060101010101" pitchFamily="49" charset="-122"/>
              </a:rPr>
              <a:t>维护国际和平与安全</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40969" name="Text Box 13"/>
          <p:cNvSpPr txBox="1"/>
          <p:nvPr>
            <p:custDataLst>
              <p:tags r:id="rId8"/>
            </p:custDataLst>
          </p:nvPr>
        </p:nvSpPr>
        <p:spPr>
          <a:xfrm>
            <a:off x="1157605" y="1038733"/>
            <a:ext cx="507831" cy="978153"/>
          </a:xfrm>
          <a:prstGeom prst="rect">
            <a:avLst/>
          </a:prstGeom>
          <a:noFill/>
          <a:ln w="9525">
            <a:noFill/>
          </a:ln>
        </p:spPr>
        <p:txBody>
          <a:bodyPr vert="eaVert" wrap="none" lIns="68580" tIns="34290" rIns="68580" bIns="34290" anchor="t" anchorCtr="0">
            <a:spAutoFit/>
          </a:bodyPr>
          <a:lstStyle/>
          <a:p>
            <a:r>
              <a:rPr lang="zh-CN" altLang="en-US" sz="2400" b="1" dirty="0">
                <a:solidFill>
                  <a:srgbClr val="CC0066"/>
                </a:solidFill>
                <a:latin typeface="Times New Roman" panose="02020603050405020304" pitchFamily="18" charset="0"/>
                <a:ea typeface="黑体" panose="02010609060101010101" pitchFamily="49" charset="-122"/>
              </a:rPr>
              <a:t>联合国</a:t>
            </a:r>
            <a:endParaRPr lang="zh-CN" altLang="en-US" sz="2400" b="1" dirty="0">
              <a:solidFill>
                <a:srgbClr val="CC0066"/>
              </a:solidFill>
              <a:latin typeface="Times New Roman" panose="02020603050405020304" pitchFamily="18" charset="0"/>
              <a:ea typeface="黑体" panose="02010609060101010101" pitchFamily="49" charset="-122"/>
            </a:endParaRPr>
          </a:p>
        </p:txBody>
      </p:sp>
      <p:sp>
        <p:nvSpPr>
          <p:cNvPr id="40970" name="Text Box 15"/>
          <p:cNvSpPr txBox="1"/>
          <p:nvPr>
            <p:custDataLst>
              <p:tags r:id="rId9"/>
            </p:custDataLst>
          </p:nvPr>
        </p:nvSpPr>
        <p:spPr>
          <a:xfrm>
            <a:off x="1742378" y="3264540"/>
            <a:ext cx="1066639" cy="438582"/>
          </a:xfrm>
          <a:prstGeom prst="rect">
            <a:avLst/>
          </a:prstGeom>
          <a:noFill/>
          <a:ln w="9525">
            <a:noFill/>
          </a:ln>
        </p:spPr>
        <p:txBody>
          <a:bodyPr wrap="none" lIns="68580" tIns="34290" rIns="68580" bIns="34290" anchor="t" anchorCtr="0">
            <a:spAutoFit/>
          </a:bodyPr>
          <a:lstStyle/>
          <a:p>
            <a:r>
              <a:rPr lang="zh-CN" altLang="en-US" sz="2400" b="1" dirty="0">
                <a:latin typeface="Times New Roman" panose="02020603050405020304" pitchFamily="18" charset="0"/>
                <a:ea typeface="黑体" panose="02010609060101010101" pitchFamily="49" charset="-122"/>
              </a:rPr>
              <a:t>宗旨：</a:t>
            </a:r>
            <a:endParaRPr lang="zh-CN" altLang="en-US" sz="2400" b="1" dirty="0">
              <a:latin typeface="Times New Roman" panose="02020603050405020304" pitchFamily="18" charset="0"/>
              <a:ea typeface="黑体" panose="02010609060101010101" pitchFamily="49" charset="-122"/>
            </a:endParaRPr>
          </a:p>
        </p:txBody>
      </p:sp>
      <p:sp>
        <p:nvSpPr>
          <p:cNvPr id="40971" name="Text Box 17"/>
          <p:cNvSpPr txBox="1"/>
          <p:nvPr>
            <p:custDataLst>
              <p:tags r:id="rId10"/>
            </p:custDataLst>
          </p:nvPr>
        </p:nvSpPr>
        <p:spPr>
          <a:xfrm>
            <a:off x="1734820" y="4156710"/>
            <a:ext cx="1066639" cy="438582"/>
          </a:xfrm>
          <a:prstGeom prst="rect">
            <a:avLst/>
          </a:prstGeom>
          <a:noFill/>
          <a:ln w="9525">
            <a:noFill/>
          </a:ln>
        </p:spPr>
        <p:txBody>
          <a:bodyPr wrap="none" lIns="68580" tIns="34290" rIns="68580" bIns="34290" anchor="t" anchorCtr="0">
            <a:spAutoFit/>
          </a:bodyPr>
          <a:lstStyle/>
          <a:p>
            <a:r>
              <a:rPr lang="zh-CN" altLang="en-US" sz="2400" b="1" dirty="0">
                <a:latin typeface="Times New Roman" panose="02020603050405020304" pitchFamily="18" charset="0"/>
                <a:ea typeface="黑体" panose="02010609060101010101" pitchFamily="49" charset="-122"/>
              </a:rPr>
              <a:t>作用：</a:t>
            </a:r>
            <a:endParaRPr lang="zh-CN" altLang="en-US" sz="2400" b="1" dirty="0">
              <a:latin typeface="Times New Roman" panose="02020603050405020304" pitchFamily="18" charset="0"/>
              <a:ea typeface="黑体" panose="02010609060101010101" pitchFamily="49" charset="-122"/>
            </a:endParaRPr>
          </a:p>
        </p:txBody>
      </p:sp>
      <p:sp>
        <p:nvSpPr>
          <p:cNvPr id="40972" name="AutoShape 18"/>
          <p:cNvSpPr/>
          <p:nvPr>
            <p:custDataLst>
              <p:tags r:id="rId11"/>
            </p:custDataLst>
          </p:nvPr>
        </p:nvSpPr>
        <p:spPr>
          <a:xfrm>
            <a:off x="1519555" y="2791460"/>
            <a:ext cx="152400" cy="2009775"/>
          </a:xfrm>
          <a:prstGeom prst="leftBrace">
            <a:avLst>
              <a:gd name="adj1" fmla="val 42737"/>
              <a:gd name="adj2" fmla="val 50000"/>
            </a:avLst>
          </a:prstGeom>
          <a:noFill/>
          <a:ln w="19050" cap="flat" cmpd="sng">
            <a:solidFill>
              <a:schemeClr val="tx1"/>
            </a:solidFill>
            <a:prstDash val="solid"/>
            <a:round/>
            <a:headEnd type="none" w="med" len="med"/>
            <a:tailEnd type="none" w="med" len="med"/>
          </a:ln>
        </p:spPr>
        <p:txBody>
          <a:bodyPr wrap="none" lIns="68580" tIns="34290" rIns="68580" bIns="34290" anchor="ctr" anchorCtr="0"/>
          <a:lstStyle/>
          <a:p>
            <a:endParaRPr lang="zh-CN" altLang="en-US" sz="1400" dirty="0">
              <a:latin typeface="Calibri" panose="020F0502020204030204" charset="0"/>
              <a:ea typeface="黑体" panose="02010609060101010101" pitchFamily="49" charset="-122"/>
            </a:endParaRPr>
          </a:p>
        </p:txBody>
      </p:sp>
      <p:sp>
        <p:nvSpPr>
          <p:cNvPr id="40973" name="AutoShape 19"/>
          <p:cNvSpPr/>
          <p:nvPr>
            <p:custDataLst>
              <p:tags r:id="rId12"/>
            </p:custDataLst>
          </p:nvPr>
        </p:nvSpPr>
        <p:spPr>
          <a:xfrm>
            <a:off x="833755" y="1267460"/>
            <a:ext cx="323850" cy="3348038"/>
          </a:xfrm>
          <a:prstGeom prst="leftBrace">
            <a:avLst>
              <a:gd name="adj1" fmla="val 84572"/>
              <a:gd name="adj2" fmla="val 50000"/>
            </a:avLst>
          </a:prstGeom>
          <a:noFill/>
          <a:ln w="19050" cap="flat" cmpd="sng">
            <a:solidFill>
              <a:schemeClr val="tx1"/>
            </a:solidFill>
            <a:prstDash val="solid"/>
            <a:round/>
            <a:headEnd type="none" w="med" len="med"/>
            <a:tailEnd type="none" w="med" len="med"/>
          </a:ln>
        </p:spPr>
        <p:txBody>
          <a:bodyPr wrap="none" lIns="68580" tIns="34290" rIns="68580" bIns="34290" anchor="ctr" anchorCtr="0"/>
          <a:lstStyle/>
          <a:p>
            <a:endParaRPr lang="zh-CN" altLang="en-US" sz="1400" dirty="0">
              <a:latin typeface="Calibri" panose="020F0502020204030204" charset="0"/>
              <a:ea typeface="黑体" panose="02010609060101010101" pitchFamily="49" charset="-122"/>
            </a:endParaRPr>
          </a:p>
        </p:txBody>
      </p:sp>
      <p:sp>
        <p:nvSpPr>
          <p:cNvPr id="40974" name="Rectangle 20"/>
          <p:cNvSpPr/>
          <p:nvPr>
            <p:custDataLst>
              <p:tags r:id="rId13"/>
            </p:custDataLst>
          </p:nvPr>
        </p:nvSpPr>
        <p:spPr>
          <a:xfrm>
            <a:off x="2703830" y="725170"/>
            <a:ext cx="1680588" cy="438582"/>
          </a:xfrm>
          <a:prstGeom prst="rect">
            <a:avLst/>
          </a:prstGeom>
          <a:noFill/>
          <a:ln w="9525">
            <a:noFill/>
          </a:ln>
        </p:spPr>
        <p:txBody>
          <a:bodyPr wrap="none" lIns="68580" tIns="34290" rIns="68580" bIns="34290" anchor="t" anchorCtr="0">
            <a:spAutoFit/>
          </a:bodyPr>
          <a:lstStyle/>
          <a:p>
            <a:r>
              <a:rPr lang="en-US" altLang="zh-CN" sz="2400" b="1" dirty="0">
                <a:solidFill>
                  <a:srgbClr val="0070C0"/>
                </a:solidFill>
                <a:latin typeface="Times New Roman" panose="02020603050405020304" pitchFamily="18" charset="0"/>
                <a:ea typeface="黑体" panose="02010609060101010101" pitchFamily="49" charset="-122"/>
              </a:rPr>
              <a:t>1945</a:t>
            </a:r>
            <a:r>
              <a:rPr lang="zh-CN" altLang="en-US" sz="2400" b="1" dirty="0">
                <a:solidFill>
                  <a:srgbClr val="0070C0"/>
                </a:solidFill>
                <a:latin typeface="Times New Roman" panose="02020603050405020304" pitchFamily="18" charset="0"/>
                <a:ea typeface="黑体" panose="02010609060101010101" pitchFamily="49" charset="-122"/>
              </a:rPr>
              <a:t>年</a:t>
            </a:r>
            <a:r>
              <a:rPr lang="en-US" altLang="zh-CN" sz="2400" b="1" dirty="0">
                <a:solidFill>
                  <a:srgbClr val="0070C0"/>
                </a:solidFill>
                <a:latin typeface="Times New Roman" panose="02020603050405020304" pitchFamily="18" charset="0"/>
                <a:ea typeface="黑体" panose="02010609060101010101" pitchFamily="49" charset="-122"/>
              </a:rPr>
              <a:t>10</a:t>
            </a:r>
            <a:r>
              <a:rPr lang="zh-CN" altLang="en-US" sz="2400" b="1" dirty="0">
                <a:solidFill>
                  <a:srgbClr val="0070C0"/>
                </a:solidFill>
                <a:latin typeface="Times New Roman" panose="02020603050405020304" pitchFamily="18" charset="0"/>
                <a:ea typeface="黑体" panose="02010609060101010101" pitchFamily="49" charset="-122"/>
              </a:rPr>
              <a:t>月</a:t>
            </a:r>
            <a:endParaRPr lang="zh-CN" altLang="en-US" sz="2400" b="1" dirty="0">
              <a:solidFill>
                <a:srgbClr val="0070C0"/>
              </a:solidFill>
              <a:latin typeface="Times New Roman" panose="02020603050405020304" pitchFamily="18" charset="0"/>
              <a:ea typeface="黑体" panose="02010609060101010101" pitchFamily="49" charset="-122"/>
            </a:endParaRPr>
          </a:p>
        </p:txBody>
      </p:sp>
      <p:sp>
        <p:nvSpPr>
          <p:cNvPr id="40975" name="Text Box 13"/>
          <p:cNvSpPr txBox="1"/>
          <p:nvPr>
            <p:custDataLst>
              <p:tags r:id="rId14"/>
            </p:custDataLst>
          </p:nvPr>
        </p:nvSpPr>
        <p:spPr>
          <a:xfrm>
            <a:off x="1046649" y="3396615"/>
            <a:ext cx="507831" cy="1281120"/>
          </a:xfrm>
          <a:prstGeom prst="rect">
            <a:avLst/>
          </a:prstGeom>
          <a:noFill/>
          <a:ln w="9525">
            <a:noFill/>
          </a:ln>
        </p:spPr>
        <p:txBody>
          <a:bodyPr vert="eaVert" wrap="none" lIns="68580" tIns="34290" rIns="68580" bIns="34290" anchor="t" anchorCtr="0">
            <a:spAutoFit/>
          </a:bodyPr>
          <a:lstStyle/>
          <a:p>
            <a:r>
              <a:rPr lang="zh-CN" altLang="en-US" sz="2400" b="1" dirty="0">
                <a:solidFill>
                  <a:srgbClr val="CC0066"/>
                </a:solidFill>
                <a:latin typeface="Times New Roman" panose="02020603050405020304" pitchFamily="18" charset="0"/>
                <a:ea typeface="黑体" panose="02010609060101010101" pitchFamily="49" charset="-122"/>
              </a:rPr>
              <a:t>世贸组织</a:t>
            </a:r>
            <a:endParaRPr lang="zh-CN" altLang="en-US" sz="2400" b="1" dirty="0">
              <a:solidFill>
                <a:srgbClr val="CC0066"/>
              </a:solidFill>
              <a:latin typeface="Times New Roman" panose="02020603050405020304" pitchFamily="18" charset="0"/>
              <a:ea typeface="黑体" panose="02010609060101010101" pitchFamily="49" charset="-122"/>
            </a:endParaRPr>
          </a:p>
        </p:txBody>
      </p:sp>
      <p:sp>
        <p:nvSpPr>
          <p:cNvPr id="40976" name="TextBox 32"/>
          <p:cNvSpPr txBox="1"/>
          <p:nvPr>
            <p:custDataLst>
              <p:tags r:id="rId15"/>
            </p:custDataLst>
          </p:nvPr>
        </p:nvSpPr>
        <p:spPr>
          <a:xfrm>
            <a:off x="2505275" y="3349625"/>
            <a:ext cx="6588125" cy="361637"/>
          </a:xfrm>
          <a:prstGeom prst="rect">
            <a:avLst/>
          </a:prstGeom>
          <a:noFill/>
          <a:ln w="9525">
            <a:noFill/>
          </a:ln>
        </p:spPr>
        <p:txBody>
          <a:bodyPr wrap="square" lIns="68580" tIns="34290" rIns="68580" bIns="34290" anchor="t" anchorCtr="0">
            <a:spAutoFit/>
          </a:bodyPr>
          <a:lstStyle/>
          <a:p>
            <a:r>
              <a:rPr lang="zh-CN" altLang="en-US" sz="1900" b="1" dirty="0">
                <a:solidFill>
                  <a:srgbClr val="0070C0"/>
                </a:solidFill>
                <a:latin typeface="Times New Roman" panose="02020603050405020304" pitchFamily="18" charset="0"/>
                <a:ea typeface="黑体" panose="02010609060101010101" pitchFamily="49" charset="-122"/>
              </a:rPr>
              <a:t>以非歧视性、开放、公平为原则，促进全球贸易和经济发展</a:t>
            </a:r>
            <a:endParaRPr lang="zh-CN" altLang="en-US" sz="1900" b="1" dirty="0">
              <a:solidFill>
                <a:srgbClr val="0070C0"/>
              </a:solidFill>
              <a:latin typeface="Times New Roman" panose="02020603050405020304" pitchFamily="18" charset="0"/>
              <a:ea typeface="黑体" panose="02010609060101010101" pitchFamily="49" charset="-122"/>
            </a:endParaRPr>
          </a:p>
        </p:txBody>
      </p:sp>
      <p:sp>
        <p:nvSpPr>
          <p:cNvPr id="40977" name="TextBox 34"/>
          <p:cNvSpPr txBox="1"/>
          <p:nvPr>
            <p:custDataLst>
              <p:tags r:id="rId16"/>
            </p:custDataLst>
          </p:nvPr>
        </p:nvSpPr>
        <p:spPr>
          <a:xfrm>
            <a:off x="2590800" y="3788207"/>
            <a:ext cx="6055360" cy="1071512"/>
          </a:xfrm>
          <a:prstGeom prst="rect">
            <a:avLst/>
          </a:prstGeom>
          <a:noFill/>
          <a:ln w="9525">
            <a:noFill/>
          </a:ln>
        </p:spPr>
        <p:txBody>
          <a:bodyPr wrap="square" lIns="68580" tIns="34290" rIns="68580" bIns="34290" anchor="t" anchorCtr="0">
            <a:spAutoFit/>
          </a:bodyPr>
          <a:lstStyle/>
          <a:p>
            <a:pPr>
              <a:lnSpc>
                <a:spcPct val="125000"/>
              </a:lnSpc>
            </a:pPr>
            <a:r>
              <a:rPr lang="zh-CN" altLang="en-US" sz="1800" b="1" dirty="0">
                <a:solidFill>
                  <a:srgbClr val="0070C0"/>
                </a:solidFill>
                <a:latin typeface="Times New Roman" panose="02020603050405020304" pitchFamily="18" charset="0"/>
                <a:ea typeface="黑体" panose="02010609060101010101" pitchFamily="49" charset="-122"/>
              </a:rPr>
              <a:t>①使成员国关税普遍降低，贸易壁垒减少，促进了全球贸易和经济的发展②推动着世界的和平与发展</a:t>
            </a:r>
            <a:r>
              <a:rPr lang="zh-CN" altLang="en-US" sz="1800" b="1" dirty="0">
                <a:solidFill>
                  <a:srgbClr val="0070C0"/>
                </a:solidFill>
                <a:latin typeface="Arial" panose="020B0604020202020204" pitchFamily="34" charset="0"/>
                <a:ea typeface="黑体" panose="02010609060101010101" pitchFamily="49" charset="-122"/>
              </a:rPr>
              <a:t>③ 推动了世界经济的全球化趋势</a:t>
            </a:r>
            <a:endParaRPr lang="zh-CN" altLang="en-US" sz="1800" b="1" dirty="0">
              <a:solidFill>
                <a:srgbClr val="0070C0"/>
              </a:solidFill>
              <a:latin typeface="Arial" panose="020B0604020202020204" pitchFamily="34" charset="0"/>
              <a:ea typeface="黑体" panose="02010609060101010101" pitchFamily="49" charset="-122"/>
            </a:endParaRPr>
          </a:p>
        </p:txBody>
      </p:sp>
      <p:sp>
        <p:nvSpPr>
          <p:cNvPr id="40978" name="Text Box 10"/>
          <p:cNvSpPr txBox="1"/>
          <p:nvPr>
            <p:custDataLst>
              <p:tags r:id="rId17"/>
            </p:custDataLst>
          </p:nvPr>
        </p:nvSpPr>
        <p:spPr>
          <a:xfrm>
            <a:off x="1865630" y="2172970"/>
            <a:ext cx="10668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a:latin typeface="Times New Roman" panose="02020603050405020304" pitchFamily="18" charset="0"/>
                <a:ea typeface="黑体" panose="02010609060101010101" pitchFamily="49" charset="-122"/>
              </a:rPr>
              <a:t>作用：</a:t>
            </a:r>
            <a:endParaRPr lang="zh-CN" altLang="en-US" sz="2400" b="1" dirty="0">
              <a:latin typeface="Times New Roman" panose="02020603050405020304" pitchFamily="18" charset="0"/>
              <a:ea typeface="黑体" panose="02010609060101010101" pitchFamily="49" charset="-122"/>
            </a:endParaRPr>
          </a:p>
        </p:txBody>
      </p:sp>
      <p:sp>
        <p:nvSpPr>
          <p:cNvPr id="40979" name="TextBox 32"/>
          <p:cNvSpPr txBox="1"/>
          <p:nvPr>
            <p:custDataLst>
              <p:tags r:id="rId18"/>
            </p:custDataLst>
          </p:nvPr>
        </p:nvSpPr>
        <p:spPr>
          <a:xfrm>
            <a:off x="2696931" y="2246937"/>
            <a:ext cx="6107344" cy="461665"/>
          </a:xfrm>
          <a:prstGeom prst="rect">
            <a:avLst/>
          </a:prstGeom>
          <a:noFill/>
          <a:ln w="9525">
            <a:noFill/>
          </a:ln>
        </p:spPr>
        <p:txBody>
          <a:bodyPr wrap="square" anchor="t" anchorCtr="0">
            <a:spAutoFit/>
          </a:bodyPr>
          <a:lstStyle/>
          <a:p>
            <a:pPr eaLnBrk="0" hangingPunct="0"/>
            <a:r>
              <a:rPr lang="zh-CN" altLang="en-US" sz="2400" b="1" dirty="0">
                <a:solidFill>
                  <a:srgbClr val="0070C0"/>
                </a:solidFill>
                <a:latin typeface="黑体" panose="02010609060101010101" pitchFamily="49" charset="-122"/>
                <a:ea typeface="黑体" panose="02010609060101010101" pitchFamily="49" charset="-122"/>
              </a:rPr>
              <a:t>在维护国际和平与安全方面发挥了积极作用</a:t>
            </a:r>
            <a:endParaRPr lang="zh-CN" altLang="en-US" sz="2400" b="1" dirty="0">
              <a:solidFill>
                <a:srgbClr val="0070C0"/>
              </a:solidFill>
              <a:latin typeface="黑体" panose="02010609060101010101" pitchFamily="49" charset="-122"/>
              <a:ea typeface="黑体" panose="02010609060101010101" pitchFamily="49" charset="-122"/>
            </a:endParaRPr>
          </a:p>
        </p:txBody>
      </p:sp>
      <p:sp>
        <p:nvSpPr>
          <p:cNvPr id="40980" name="Text Box 4"/>
          <p:cNvSpPr txBox="1"/>
          <p:nvPr>
            <p:custDataLst>
              <p:tags r:id="rId19"/>
            </p:custDataLst>
          </p:nvPr>
        </p:nvSpPr>
        <p:spPr>
          <a:xfrm>
            <a:off x="1748155" y="2787650"/>
            <a:ext cx="1143000" cy="438582"/>
          </a:xfrm>
          <a:prstGeom prst="rect">
            <a:avLst/>
          </a:prstGeom>
          <a:noFill/>
          <a:ln w="9525">
            <a:noFill/>
          </a:ln>
        </p:spPr>
        <p:txBody>
          <a:bodyPr lIns="68580" tIns="34290" rIns="68580" bIns="34290" anchor="t" anchorCtr="0">
            <a:spAutoFit/>
          </a:bodyPr>
          <a:lstStyle/>
          <a:p>
            <a:pPr>
              <a:spcBef>
                <a:spcPct val="50000"/>
              </a:spcBef>
            </a:pPr>
            <a:r>
              <a:rPr lang="zh-CN" altLang="en-US" sz="2400" b="1" dirty="0">
                <a:latin typeface="Times New Roman" panose="02020603050405020304" pitchFamily="18" charset="0"/>
                <a:ea typeface="黑体" panose="02010609060101010101" pitchFamily="49" charset="-122"/>
              </a:rPr>
              <a:t>成立：</a:t>
            </a:r>
            <a:endParaRPr lang="zh-CN" altLang="en-US" sz="2400" b="1" dirty="0">
              <a:solidFill>
                <a:srgbClr val="0000FF"/>
              </a:solidFill>
              <a:latin typeface="Times New Roman" panose="02020603050405020304" pitchFamily="18" charset="0"/>
              <a:ea typeface="黑体" panose="02010609060101010101" pitchFamily="49" charset="-122"/>
            </a:endParaRPr>
          </a:p>
        </p:txBody>
      </p:sp>
      <p:sp>
        <p:nvSpPr>
          <p:cNvPr id="40981" name="Rectangle 20"/>
          <p:cNvSpPr/>
          <p:nvPr>
            <p:custDataLst>
              <p:tags r:id="rId20"/>
            </p:custDataLst>
          </p:nvPr>
        </p:nvSpPr>
        <p:spPr>
          <a:xfrm>
            <a:off x="2662555" y="2787650"/>
            <a:ext cx="1063433" cy="438582"/>
          </a:xfrm>
          <a:prstGeom prst="rect">
            <a:avLst/>
          </a:prstGeom>
          <a:noFill/>
          <a:ln w="9525">
            <a:noFill/>
          </a:ln>
        </p:spPr>
        <p:txBody>
          <a:bodyPr wrap="none" lIns="68580" tIns="34290" rIns="68580" bIns="34290" anchor="t" anchorCtr="0">
            <a:spAutoFit/>
          </a:bodyPr>
          <a:lstStyle/>
          <a:p>
            <a:r>
              <a:rPr lang="en-US" altLang="zh-CN" sz="2400" b="1" dirty="0">
                <a:solidFill>
                  <a:srgbClr val="0070C0"/>
                </a:solidFill>
                <a:latin typeface="Times New Roman" panose="02020603050405020304" pitchFamily="18" charset="0"/>
                <a:ea typeface="黑体" panose="02010609060101010101" pitchFamily="49" charset="-122"/>
              </a:rPr>
              <a:t>1995</a:t>
            </a:r>
            <a:r>
              <a:rPr lang="zh-CN" altLang="en-US" sz="2400" b="1" dirty="0">
                <a:solidFill>
                  <a:srgbClr val="0070C0"/>
                </a:solidFill>
                <a:latin typeface="Times New Roman" panose="02020603050405020304" pitchFamily="18" charset="0"/>
                <a:ea typeface="黑体" panose="02010609060101010101" pitchFamily="49" charset="-122"/>
              </a:rPr>
              <a:t>年</a:t>
            </a:r>
            <a:endParaRPr lang="zh-CN" altLang="en-US" sz="2400" b="1" dirty="0">
              <a:solidFill>
                <a:srgbClr val="0070C0"/>
              </a:solidFill>
              <a:latin typeface="Times New Roman" panose="02020603050405020304" pitchFamily="18"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框 11"/>
          <p:cNvSpPr txBox="1">
            <a:spLocks noChangeArrowheads="1"/>
          </p:cNvSpPr>
          <p:nvPr>
            <p:custDataLst>
              <p:tags r:id="rId1"/>
            </p:custDataLst>
          </p:nvPr>
        </p:nvSpPr>
        <p:spPr bwMode="auto">
          <a:xfrm>
            <a:off x="611560" y="855396"/>
            <a:ext cx="8352730" cy="2853622"/>
          </a:xfrm>
          <a:prstGeom prst="rect">
            <a:avLst/>
          </a:prstGeom>
          <a:noFill/>
          <a:ln w="9525">
            <a:noFill/>
            <a:miter lim="800000"/>
          </a:ln>
        </p:spPr>
        <p:txBody>
          <a:bodyPr wrap="square">
            <a:noAutofit/>
          </a:bodyPr>
          <a:lstStyle/>
          <a:p>
            <a:pPr algn="just" fontAlgn="base">
              <a:lnSpc>
                <a:spcPct val="130000"/>
              </a:lnSpc>
              <a:spcBef>
                <a:spcPct val="0"/>
              </a:spcBef>
              <a:spcAft>
                <a:spcPct val="0"/>
              </a:spcAft>
              <a:buFont typeface="Arial" panose="020B0604020202020204" pitchFamily="34" charset="0"/>
              <a:buNone/>
            </a:pPr>
            <a:r>
              <a:rPr lang="en-US" altLang="zh-CN" sz="2400" b="1" dirty="0">
                <a:solidFill>
                  <a:prstClr val="black"/>
                </a:solidFill>
                <a:latin typeface="黑体" panose="02010609060101010101" pitchFamily="49" charset="-122"/>
                <a:ea typeface="黑体" panose="02010609060101010101" pitchFamily="49" charset="-122"/>
                <a:cs typeface="黑体" panose="02010609060101010101" pitchFamily="49" charset="-122"/>
              </a:rPr>
              <a:t>1.《联合国宪章》规定：采取有效集体办法，以防止且消除对于和平之威胁，制止侵略行为或其他和平之破坏。这表明联合国的宗旨是(    )</a:t>
            </a:r>
            <a:endParaRPr lang="en-US" altLang="zh-CN" sz="24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a:p>
            <a:pPr algn="just" fontAlgn="base">
              <a:lnSpc>
                <a:spcPct val="130000"/>
              </a:lnSpc>
              <a:spcBef>
                <a:spcPct val="0"/>
              </a:spcBef>
              <a:spcAft>
                <a:spcPct val="0"/>
              </a:spcAft>
              <a:buFont typeface="Arial" panose="020B0604020202020204" pitchFamily="34" charset="0"/>
              <a:buNone/>
            </a:pPr>
            <a:r>
              <a:rPr lang="en-US" altLang="zh-CN" sz="2400" b="1" dirty="0" err="1">
                <a:solidFill>
                  <a:prstClr val="black"/>
                </a:solidFill>
                <a:latin typeface="黑体" panose="02010609060101010101" pitchFamily="49" charset="-122"/>
                <a:ea typeface="黑体" panose="02010609060101010101" pitchFamily="49" charset="-122"/>
                <a:cs typeface="黑体" panose="02010609060101010101" pitchFamily="49" charset="-122"/>
              </a:rPr>
              <a:t>A．促进世界经济和社会发展</a:t>
            </a:r>
            <a:r>
              <a:rPr lang="en-US" altLang="zh-CN" sz="2400" b="1" dirty="0">
                <a:solidFill>
                  <a:prstClr val="black"/>
                </a:solidFill>
                <a:latin typeface="黑体" panose="02010609060101010101" pitchFamily="49" charset="-122"/>
                <a:ea typeface="黑体" panose="02010609060101010101" pitchFamily="49" charset="-122"/>
                <a:cs typeface="黑体" panose="02010609060101010101" pitchFamily="49" charset="-122"/>
              </a:rPr>
              <a:t>      </a:t>
            </a:r>
            <a:r>
              <a:rPr lang="en-US" altLang="zh-CN" sz="2400" b="1"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t> </a:t>
            </a:r>
            <a:r>
              <a:rPr lang="en-US" altLang="zh-CN" sz="2400" b="1" dirty="0" err="1">
                <a:solidFill>
                  <a:prstClr val="black"/>
                </a:solidFill>
                <a:latin typeface="黑体" panose="02010609060101010101" pitchFamily="49" charset="-122"/>
                <a:ea typeface="黑体" panose="02010609060101010101" pitchFamily="49" charset="-122"/>
                <a:cs typeface="黑体" panose="02010609060101010101" pitchFamily="49" charset="-122"/>
              </a:rPr>
              <a:t>B．维护世界和平与安全</a:t>
            </a:r>
            <a:endParaRPr lang="en-US" altLang="zh-CN" sz="24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a:p>
            <a:pPr algn="just" fontAlgn="base">
              <a:lnSpc>
                <a:spcPct val="130000"/>
              </a:lnSpc>
              <a:spcBef>
                <a:spcPct val="0"/>
              </a:spcBef>
              <a:spcAft>
                <a:spcPct val="0"/>
              </a:spcAft>
              <a:buFont typeface="Arial" panose="020B0604020202020204" pitchFamily="34" charset="0"/>
              <a:buNone/>
            </a:pPr>
            <a:r>
              <a:rPr lang="en-US" altLang="zh-CN" sz="2400" b="1" dirty="0" err="1">
                <a:solidFill>
                  <a:prstClr val="black"/>
                </a:solidFill>
                <a:latin typeface="黑体" panose="02010609060101010101" pitchFamily="49" charset="-122"/>
                <a:ea typeface="黑体" panose="02010609060101010101" pitchFamily="49" charset="-122"/>
                <a:cs typeface="黑体" panose="02010609060101010101" pitchFamily="49" charset="-122"/>
              </a:rPr>
              <a:t>C．制定和规范多边贸易协定</a:t>
            </a:r>
            <a:r>
              <a:rPr lang="en-US" altLang="zh-CN" sz="2400" b="1" dirty="0">
                <a:solidFill>
                  <a:prstClr val="black"/>
                </a:solidFill>
                <a:latin typeface="黑体" panose="02010609060101010101" pitchFamily="49" charset="-122"/>
                <a:ea typeface="黑体" panose="02010609060101010101" pitchFamily="49" charset="-122"/>
                <a:cs typeface="黑体" panose="02010609060101010101" pitchFamily="49" charset="-122"/>
              </a:rPr>
              <a:t>      </a:t>
            </a:r>
            <a:r>
              <a:rPr lang="en-US" altLang="zh-CN" sz="2400" b="1"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t> </a:t>
            </a:r>
            <a:r>
              <a:rPr lang="en-US" altLang="zh-CN" sz="2400" b="1" dirty="0" err="1">
                <a:solidFill>
                  <a:prstClr val="black"/>
                </a:solidFill>
                <a:latin typeface="黑体" panose="02010609060101010101" pitchFamily="49" charset="-122"/>
                <a:ea typeface="黑体" panose="02010609060101010101" pitchFamily="49" charset="-122"/>
                <a:cs typeface="黑体" panose="02010609060101010101" pitchFamily="49" charset="-122"/>
              </a:rPr>
              <a:t>D．积极推动多极化格局</a:t>
            </a:r>
            <a:endParaRPr lang="en-US" altLang="zh-CN" sz="24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a:p>
            <a:pPr algn="just" fontAlgn="base">
              <a:lnSpc>
                <a:spcPct val="130000"/>
              </a:lnSpc>
              <a:spcBef>
                <a:spcPct val="0"/>
              </a:spcBef>
              <a:spcAft>
                <a:spcPct val="0"/>
              </a:spcAft>
              <a:buFont typeface="Arial" panose="020B0604020202020204" pitchFamily="34" charset="0"/>
              <a:buNone/>
            </a:pPr>
            <a:endParaRPr lang="zh-CN" altLang="en-US" sz="2400" b="1"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13" name="Text Box 13"/>
          <p:cNvSpPr txBox="1">
            <a:spLocks noChangeArrowheads="1"/>
          </p:cNvSpPr>
          <p:nvPr>
            <p:custDataLst>
              <p:tags r:id="rId2"/>
            </p:custDataLst>
          </p:nvPr>
        </p:nvSpPr>
        <p:spPr bwMode="auto">
          <a:xfrm>
            <a:off x="3104340" y="1821832"/>
            <a:ext cx="463889" cy="523220"/>
          </a:xfrm>
          <a:prstGeom prst="rect">
            <a:avLst/>
          </a:prstGeom>
          <a:noFill/>
          <a:ln w="9525">
            <a:noFill/>
            <a:miter lim="800000"/>
          </a:ln>
        </p:spPr>
        <p:txBody>
          <a:bodyPr wrap="square">
            <a:spAutoFit/>
          </a:bodyPr>
          <a:lstStyle/>
          <a:p>
            <a:pPr fontAlgn="base">
              <a:spcBef>
                <a:spcPct val="50000"/>
              </a:spcBef>
              <a:spcAft>
                <a:spcPct val="0"/>
              </a:spcAft>
              <a:buFont typeface="Arial" panose="020B0604020202020204" pitchFamily="34" charset="0"/>
              <a:buNone/>
            </a:pPr>
            <a:r>
              <a:rPr lang="en-US" altLang="zh-CN" sz="2800" b="1" dirty="0">
                <a:solidFill>
                  <a:srgbClr val="FF0000"/>
                </a:solidFill>
                <a:latin typeface="Times New Roman" panose="02020603050405020304" pitchFamily="18" charset="0"/>
                <a:ea typeface="微软雅黑" panose="020B0503020204020204" charset="-122"/>
                <a:cs typeface="Times New Roman" panose="02020603050405020304" pitchFamily="18" charset="0"/>
                <a:sym typeface="+mn-ea"/>
              </a:rPr>
              <a:t>B </a:t>
            </a:r>
            <a:r>
              <a:rPr lang="en-US" altLang="zh-CN" sz="28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rPr>
              <a:t> </a:t>
            </a:r>
            <a:endParaRPr lang="en-US" altLang="zh-CN" sz="2800" b="1" dirty="0">
              <a:solidFill>
                <a:srgbClr val="FF0000"/>
              </a:solidFill>
              <a:latin typeface="Times New Roman" panose="02020603050405020304" pitchFamily="18" charset="0"/>
              <a:ea typeface="黑体" panose="02010609060101010101" pitchFamily="49" charset="-122"/>
              <a:cs typeface="Times New Roman" panose="02020603050405020304" pitchFamily="18" charset="0"/>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11560" y="699542"/>
            <a:ext cx="8280920" cy="2319338"/>
          </a:xfrm>
          <a:noFill/>
          <a:ln w="9525">
            <a:noFill/>
            <a:miter lim="800000"/>
          </a:ln>
        </p:spPr>
        <p:txBody>
          <a:bodyPr wrap="square">
            <a:noAutofit/>
          </a:bodyPr>
          <a:lstStyle/>
          <a:p>
            <a:pPr defTabSz="914400" fontAlgn="base">
              <a:lnSpc>
                <a:spcPct val="130000"/>
              </a:lnSpc>
              <a:spcAft>
                <a:spcPct val="0"/>
              </a:spcAft>
              <a:buFont typeface="Arial" panose="020B0604020202020204" pitchFamily="34" charset="0"/>
            </a:pPr>
            <a: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t>2．自1990年至2021年8月，中国先后参加近30项联合国维和行动，足迹遍布20多个国家和地区，是安理会常任理事国中派遣维和人员最多国和联合国维和行动第二大出资国，这表明中国(    )</a:t>
            </a:r>
            <a:b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A．反对霸权主义和强权政治</a:t>
            </a:r>
            <a: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t>           </a:t>
            </a:r>
            <a:br>
              <a:rPr lang="en-US" altLang="zh-CN" sz="2400"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smtClean="0">
                <a:solidFill>
                  <a:prstClr val="black"/>
                </a:solidFill>
                <a:latin typeface="黑体" panose="02010609060101010101" pitchFamily="49" charset="-122"/>
                <a:ea typeface="黑体" panose="02010609060101010101" pitchFamily="49" charset="-122"/>
                <a:cs typeface="黑体" panose="02010609060101010101" pitchFamily="49" charset="-122"/>
              </a:rPr>
              <a:t>B</a:t>
            </a: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．积极参与国际事务拓展多边外交</a:t>
            </a:r>
            <a:b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C．倡导构建人类命运共同体</a:t>
            </a:r>
            <a: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t>           </a:t>
            </a:r>
            <a:br>
              <a:rPr lang="en-US" altLang="zh-CN" sz="2400"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smtClean="0">
                <a:solidFill>
                  <a:prstClr val="black"/>
                </a:solidFill>
                <a:latin typeface="黑体" panose="02010609060101010101" pitchFamily="49" charset="-122"/>
                <a:ea typeface="黑体" panose="02010609060101010101" pitchFamily="49" charset="-122"/>
                <a:cs typeface="黑体" panose="02010609060101010101" pitchFamily="49" charset="-122"/>
              </a:rPr>
              <a:t>D</a:t>
            </a: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．在全球性问题上采取了积极行动</a:t>
            </a:r>
            <a:endPar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4379859" y="2126834"/>
            <a:ext cx="404495" cy="536575"/>
          </a:xfrm>
          <a:prstGeom prst="rect">
            <a:avLst/>
          </a:prstGeom>
          <a:noFill/>
          <a:ln w="9525">
            <a:noFill/>
            <a:miter lim="800000"/>
          </a:ln>
        </p:spPr>
        <p:txBody>
          <a:bodyPr wrap="square">
            <a:spAutoFit/>
          </a:bodyPr>
          <a:lstStyle>
            <a:defPPr>
              <a:defRPr lang="zh-CN"/>
            </a:defPPr>
            <a:lvl1pPr>
              <a:spcBef>
                <a:spcPct val="50000"/>
              </a:spcBef>
              <a:buFont typeface="Arial" panose="020B0604020202020204" pitchFamily="34" charset="0"/>
              <a:defRPr sz="2800" b="1">
                <a:solidFill>
                  <a:srgbClr val="FF0000"/>
                </a:solidFill>
                <a:latin typeface="Times New Roman" panose="02020603050405020304" pitchFamily="18" charset="0"/>
                <a:ea typeface="微软雅黑" panose="020B0503020204020204" charset="-122"/>
                <a:cs typeface="Times New Roman" panose="02020603050405020304" pitchFamily="18" charset="0"/>
              </a:defRPr>
            </a:lvl1pPr>
          </a:lstStyle>
          <a:p>
            <a:r>
              <a:rPr lang="en-US" altLang="zh-CN" dirty="0">
                <a:sym typeface="+mn-ea"/>
              </a:rPr>
              <a:t>D</a:t>
            </a:r>
            <a:endParaRPr lang="en-US" altLang="zh-CN"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39552" y="909857"/>
            <a:ext cx="8314690" cy="2973122"/>
          </a:xfrm>
          <a:prstGeom prst="rect">
            <a:avLst/>
          </a:prstGeom>
          <a:noFill/>
          <a:ln w="9525">
            <a:noFill/>
            <a:miter lim="800000"/>
          </a:ln>
        </p:spPr>
        <p:txBody>
          <a:bodyPr wrap="square">
            <a:noAutofit/>
          </a:bodyPr>
          <a:lstStyle>
            <a:defPPr>
              <a:defRPr lang="zh-CN"/>
            </a:defPPr>
            <a:lvl1pPr algn="just">
              <a:lnSpc>
                <a:spcPct val="130000"/>
              </a:lnSpc>
              <a:buFont typeface="Arial" panose="020B0604020202020204" pitchFamily="34" charset="0"/>
              <a:defRPr sz="2400" b="1">
                <a:solidFill>
                  <a:prstClr val="black"/>
                </a:solidFill>
                <a:latin typeface="黑体" panose="02010609060101010101" pitchFamily="49" charset="-122"/>
                <a:ea typeface="黑体" panose="02010609060101010101" pitchFamily="49" charset="-122"/>
                <a:cs typeface="黑体" panose="02010609060101010101" pitchFamily="49" charset="-122"/>
              </a:defRPr>
            </a:lvl1pPr>
          </a:lstStyle>
          <a:p>
            <a:r>
              <a:rPr lang="en-US" altLang="zh-CN" dirty="0"/>
              <a:t>3．针对2012年中国诉讼美国对华22类产品反补贴案，世贸组织裁定美国应改正不当做法，保障中国企业的平等竞争环境。由此可见，世贸组织旨在(    )</a:t>
            </a:r>
            <a:endParaRPr lang="en-US" altLang="zh-CN" dirty="0"/>
          </a:p>
          <a:p>
            <a:r>
              <a:rPr lang="en-US" altLang="zh-CN" dirty="0" err="1"/>
              <a:t>A．保证地区安全</a:t>
            </a:r>
            <a:r>
              <a:rPr lang="en-US" altLang="zh-CN" dirty="0"/>
              <a:t>                </a:t>
            </a:r>
            <a:r>
              <a:rPr lang="en-US" altLang="zh-CN" dirty="0" err="1" smtClean="0"/>
              <a:t>B</a:t>
            </a:r>
            <a:r>
              <a:rPr lang="en-US" altLang="zh-CN" dirty="0" err="1"/>
              <a:t>．维护世界和平</a:t>
            </a:r>
            <a:endParaRPr lang="en-US" altLang="zh-CN" dirty="0"/>
          </a:p>
          <a:p>
            <a:r>
              <a:rPr lang="en-US" altLang="zh-CN" dirty="0" err="1"/>
              <a:t>C．推动经济区域集团化</a:t>
            </a:r>
            <a:r>
              <a:rPr lang="en-US" altLang="zh-CN" dirty="0"/>
              <a:t>          </a:t>
            </a:r>
            <a:r>
              <a:rPr lang="en-US" altLang="zh-CN" dirty="0" err="1" smtClean="0"/>
              <a:t>D</a:t>
            </a:r>
            <a:r>
              <a:rPr lang="en-US" altLang="zh-CN" dirty="0" err="1"/>
              <a:t>．促进贸易公平与发展</a:t>
            </a:r>
            <a:endParaRPr lang="en-US" altLang="zh-CN" dirty="0"/>
          </a:p>
        </p:txBody>
      </p:sp>
      <p:sp>
        <p:nvSpPr>
          <p:cNvPr id="6" name="文本框 5"/>
          <p:cNvSpPr txBox="1"/>
          <p:nvPr/>
        </p:nvSpPr>
        <p:spPr>
          <a:xfrm>
            <a:off x="4263342" y="1873198"/>
            <a:ext cx="498721" cy="523220"/>
          </a:xfrm>
          <a:prstGeom prst="rect">
            <a:avLst/>
          </a:prstGeom>
          <a:noFill/>
          <a:ln w="9525">
            <a:noFill/>
            <a:miter lim="800000"/>
          </a:ln>
        </p:spPr>
        <p:txBody>
          <a:bodyPr wrap="square">
            <a:spAutoFit/>
          </a:bodyPr>
          <a:lstStyle>
            <a:defPPr>
              <a:defRPr lang="zh-CN"/>
            </a:defPPr>
            <a:lvl1pPr>
              <a:spcBef>
                <a:spcPct val="50000"/>
              </a:spcBef>
              <a:buFont typeface="Arial" panose="020B0604020202020204" pitchFamily="34" charset="0"/>
              <a:defRPr sz="2800" b="1">
                <a:solidFill>
                  <a:srgbClr val="FF0000"/>
                </a:solidFill>
                <a:latin typeface="Times New Roman" panose="02020603050405020304" pitchFamily="18" charset="0"/>
                <a:ea typeface="微软雅黑" panose="020B0503020204020204" charset="-122"/>
                <a:cs typeface="Times New Roman" panose="02020603050405020304" pitchFamily="18" charset="0"/>
              </a:defRPr>
            </a:lvl1pPr>
          </a:lstStyle>
          <a:p>
            <a:r>
              <a:rPr lang="en-US" altLang="zh-CN" dirty="0">
                <a:sym typeface="+mn-ea"/>
              </a:rPr>
              <a:t>D</a:t>
            </a:r>
            <a:endParaRPr lang="en-US" altLang="zh-CN"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6" grpId="0"/>
      <p:bldP spid="6" grpId="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idx="4294967295"/>
          </p:nvPr>
        </p:nvSpPr>
        <p:spPr>
          <a:xfrm>
            <a:off x="611560" y="771550"/>
            <a:ext cx="8228012" cy="2532062"/>
          </a:xfrm>
          <a:noFill/>
          <a:ln w="9525">
            <a:noFill/>
            <a:miter lim="800000"/>
          </a:ln>
        </p:spPr>
        <p:txBody>
          <a:bodyPr wrap="square">
            <a:noAutofit/>
          </a:bodyPr>
          <a:lstStyle/>
          <a:p>
            <a:pPr defTabSz="914400" fontAlgn="base">
              <a:lnSpc>
                <a:spcPct val="130000"/>
              </a:lnSpc>
              <a:spcAft>
                <a:spcPct val="0"/>
              </a:spcAft>
              <a:buFont typeface="Arial" panose="020B0604020202020204" pitchFamily="34" charset="0"/>
            </a:pPr>
            <a: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t>4．“区域性贸易的投资很零散不能够集中，使全球经济整体发展很难向前，之前自由贸易的观念向反方向发展，多地区采取了贸易保护主义，并且不间断地提升。”这说明当今(    )</a:t>
            </a:r>
            <a:b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A．跨国公司的影响日益增大</a:t>
            </a:r>
            <a: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t>        </a:t>
            </a:r>
            <a:br>
              <a:rPr lang="en-US" altLang="zh-CN" sz="2400"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smtClean="0">
                <a:solidFill>
                  <a:prstClr val="black"/>
                </a:solidFill>
                <a:latin typeface="黑体" panose="02010609060101010101" pitchFamily="49" charset="-122"/>
                <a:ea typeface="黑体" panose="02010609060101010101" pitchFamily="49" charset="-122"/>
                <a:cs typeface="黑体" panose="02010609060101010101" pitchFamily="49" charset="-122"/>
              </a:rPr>
              <a:t>B</a:t>
            </a: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．和平与发展成为时代主题</a:t>
            </a:r>
            <a:b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C．世界朝着多极化方向发展</a:t>
            </a:r>
            <a:r>
              <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rPr>
              <a:t>           </a:t>
            </a:r>
            <a:br>
              <a:rPr lang="en-US" altLang="zh-CN" sz="2400" dirty="0" smtClean="0">
                <a:solidFill>
                  <a:prstClr val="black"/>
                </a:solidFill>
                <a:latin typeface="黑体" panose="02010609060101010101" pitchFamily="49" charset="-122"/>
                <a:ea typeface="黑体" panose="02010609060101010101" pitchFamily="49" charset="-122"/>
                <a:cs typeface="黑体" panose="02010609060101010101" pitchFamily="49" charset="-122"/>
              </a:rPr>
            </a:br>
            <a:r>
              <a:rPr lang="en-US" altLang="zh-CN" sz="2400" dirty="0" err="1" smtClean="0">
                <a:solidFill>
                  <a:prstClr val="black"/>
                </a:solidFill>
                <a:latin typeface="黑体" panose="02010609060101010101" pitchFamily="49" charset="-122"/>
                <a:ea typeface="黑体" panose="02010609060101010101" pitchFamily="49" charset="-122"/>
                <a:cs typeface="黑体" panose="02010609060101010101" pitchFamily="49" charset="-122"/>
              </a:rPr>
              <a:t>D</a:t>
            </a:r>
            <a:r>
              <a:rPr lang="en-US" altLang="zh-CN" sz="2400" dirty="0" err="1">
                <a:solidFill>
                  <a:prstClr val="black"/>
                </a:solidFill>
                <a:latin typeface="黑体" panose="02010609060101010101" pitchFamily="49" charset="-122"/>
                <a:ea typeface="黑体" panose="02010609060101010101" pitchFamily="49" charset="-122"/>
                <a:cs typeface="黑体" panose="02010609060101010101" pitchFamily="49" charset="-122"/>
              </a:rPr>
              <a:t>．经济全球化进程遭遇波折</a:t>
            </a:r>
            <a:endParaRPr lang="en-US" altLang="zh-CN" sz="2400" dirty="0">
              <a:solidFill>
                <a:prstClr val="black"/>
              </a:solidFill>
              <a:latin typeface="黑体" panose="02010609060101010101" pitchFamily="49" charset="-122"/>
              <a:ea typeface="黑体" panose="02010609060101010101" pitchFamily="49" charset="-122"/>
              <a:cs typeface="黑体" panose="02010609060101010101" pitchFamily="49" charset="-122"/>
            </a:endParaRPr>
          </a:p>
        </p:txBody>
      </p:sp>
      <p:sp>
        <p:nvSpPr>
          <p:cNvPr id="4" name="文本框 3"/>
          <p:cNvSpPr txBox="1"/>
          <p:nvPr/>
        </p:nvSpPr>
        <p:spPr>
          <a:xfrm>
            <a:off x="2699792" y="2212612"/>
            <a:ext cx="450611" cy="523220"/>
          </a:xfrm>
          <a:prstGeom prst="rect">
            <a:avLst/>
          </a:prstGeom>
          <a:noFill/>
          <a:ln w="9525">
            <a:noFill/>
            <a:miter lim="800000"/>
          </a:ln>
        </p:spPr>
        <p:txBody>
          <a:bodyPr wrap="square">
            <a:spAutoFit/>
          </a:bodyPr>
          <a:lstStyle>
            <a:defPPr>
              <a:defRPr lang="zh-CN"/>
            </a:defPPr>
            <a:lvl1pPr>
              <a:spcBef>
                <a:spcPct val="50000"/>
              </a:spcBef>
              <a:buFont typeface="Arial" panose="020B0604020202020204" pitchFamily="34" charset="0"/>
              <a:defRPr sz="2800" b="1">
                <a:solidFill>
                  <a:srgbClr val="FF0000"/>
                </a:solidFill>
                <a:latin typeface="Times New Roman" panose="02020603050405020304" pitchFamily="18" charset="0"/>
                <a:ea typeface="微软雅黑" panose="020B0503020204020204" charset="-122"/>
                <a:cs typeface="Times New Roman" panose="02020603050405020304" pitchFamily="18" charset="0"/>
              </a:defRPr>
            </a:lvl1pPr>
          </a:lstStyle>
          <a:p>
            <a:r>
              <a:rPr lang="en-US" altLang="zh-CN" dirty="0">
                <a:sym typeface="+mn-ea"/>
              </a:rPr>
              <a:t>D</a:t>
            </a:r>
            <a:endParaRPr lang="en-US" altLang="zh-CN" dirty="0">
              <a:sym typeface="+mn-ea"/>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p:bldP spid="4" grpId="2"/>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683568" y="771550"/>
            <a:ext cx="8171180" cy="3639820"/>
          </a:xfrm>
          <a:prstGeom prst="rect">
            <a:avLst/>
          </a:prstGeom>
          <a:noFill/>
          <a:ln w="9525">
            <a:noFill/>
            <a:miter lim="800000"/>
          </a:ln>
        </p:spPr>
        <p:txBody>
          <a:bodyPr wrap="square">
            <a:noAutofit/>
          </a:bodyPr>
          <a:lstStyle>
            <a:defPPr>
              <a:defRPr lang="zh-CN"/>
            </a:defPPr>
            <a:lvl1pPr algn="just">
              <a:lnSpc>
                <a:spcPct val="130000"/>
              </a:lnSpc>
              <a:buFont typeface="Arial" panose="020B0604020202020204" pitchFamily="34" charset="0"/>
              <a:defRPr sz="2400" b="1">
                <a:solidFill>
                  <a:prstClr val="black"/>
                </a:solidFill>
                <a:latin typeface="黑体" panose="02010609060101010101" pitchFamily="49" charset="-122"/>
                <a:ea typeface="黑体" panose="02010609060101010101" pitchFamily="49" charset="-122"/>
                <a:cs typeface="黑体" panose="02010609060101010101" pitchFamily="49" charset="-122"/>
              </a:defRPr>
            </a:lvl1pPr>
          </a:lstStyle>
          <a:p>
            <a:r>
              <a:rPr lang="en-US" altLang="zh-CN" dirty="0"/>
              <a:t>5．下表反映的历史发展趋势是(    )</a:t>
            </a:r>
            <a:endParaRPr lang="en-US" altLang="zh-CN" dirty="0"/>
          </a:p>
          <a:p>
            <a:endParaRPr lang="en-US" altLang="zh-CN" dirty="0"/>
          </a:p>
          <a:p>
            <a:endParaRPr lang="en-US" altLang="zh-CN" dirty="0"/>
          </a:p>
          <a:p>
            <a:endParaRPr lang="en-US" altLang="zh-CN" dirty="0"/>
          </a:p>
          <a:p>
            <a:endParaRPr lang="en-US" altLang="zh-CN" dirty="0"/>
          </a:p>
          <a:p>
            <a:endParaRPr lang="en-US" altLang="zh-CN" dirty="0"/>
          </a:p>
          <a:p>
            <a:r>
              <a:rPr lang="en-US" altLang="zh-CN" dirty="0" err="1"/>
              <a:t>A．政治多极化</a:t>
            </a:r>
            <a:r>
              <a:rPr lang="en-US" altLang="zh-CN" dirty="0"/>
              <a:t>    </a:t>
            </a:r>
            <a:r>
              <a:rPr lang="en-US" altLang="zh-CN" dirty="0" smtClean="0"/>
              <a:t>             </a:t>
            </a:r>
            <a:r>
              <a:rPr lang="en-US" altLang="zh-CN" dirty="0" err="1" smtClean="0"/>
              <a:t>B</a:t>
            </a:r>
            <a:r>
              <a:rPr lang="en-US" altLang="zh-CN" dirty="0" err="1"/>
              <a:t>．文明多元化</a:t>
            </a:r>
            <a:r>
              <a:rPr lang="en-US" altLang="zh-CN" dirty="0"/>
              <a:t>     </a:t>
            </a:r>
            <a:endParaRPr lang="en-US" altLang="zh-CN" dirty="0" smtClean="0"/>
          </a:p>
          <a:p>
            <a:r>
              <a:rPr lang="en-US" altLang="zh-CN" dirty="0" err="1" smtClean="0"/>
              <a:t>C</a:t>
            </a:r>
            <a:r>
              <a:rPr lang="en-US" altLang="zh-CN" dirty="0" err="1"/>
              <a:t>．经济全球化</a:t>
            </a:r>
            <a:r>
              <a:rPr lang="en-US" altLang="zh-CN" dirty="0"/>
              <a:t>    </a:t>
            </a:r>
            <a:r>
              <a:rPr lang="en-US" altLang="zh-CN" dirty="0" smtClean="0"/>
              <a:t>             </a:t>
            </a:r>
            <a:r>
              <a:rPr lang="en-US" altLang="zh-CN" dirty="0" err="1" smtClean="0"/>
              <a:t>D</a:t>
            </a:r>
            <a:r>
              <a:rPr lang="en-US" altLang="zh-CN" dirty="0" err="1"/>
              <a:t>．社会信息化</a:t>
            </a:r>
            <a:endParaRPr lang="en-US" altLang="zh-CN" dirty="0"/>
          </a:p>
          <a:p>
            <a:endParaRPr lang="en-US" altLang="zh-CN" dirty="0"/>
          </a:p>
        </p:txBody>
      </p:sp>
      <p:sp>
        <p:nvSpPr>
          <p:cNvPr id="5" name="文本框 4"/>
          <p:cNvSpPr txBox="1"/>
          <p:nvPr/>
        </p:nvSpPr>
        <p:spPr>
          <a:xfrm>
            <a:off x="5165431" y="792979"/>
            <a:ext cx="602562" cy="523220"/>
          </a:xfrm>
          <a:prstGeom prst="rect">
            <a:avLst/>
          </a:prstGeom>
          <a:noFill/>
          <a:ln w="9525">
            <a:noFill/>
            <a:miter lim="800000"/>
          </a:ln>
        </p:spPr>
        <p:txBody>
          <a:bodyPr wrap="square">
            <a:spAutoFit/>
          </a:bodyPr>
          <a:lstStyle>
            <a:defPPr>
              <a:defRPr lang="zh-CN"/>
            </a:defPPr>
            <a:lvl1pPr>
              <a:spcBef>
                <a:spcPct val="50000"/>
              </a:spcBef>
              <a:buFont typeface="Arial" panose="020B0604020202020204" pitchFamily="34" charset="0"/>
              <a:defRPr sz="2800" b="1">
                <a:solidFill>
                  <a:srgbClr val="FF0000"/>
                </a:solidFill>
                <a:latin typeface="Times New Roman" panose="02020603050405020304" pitchFamily="18" charset="0"/>
                <a:ea typeface="微软雅黑" panose="020B0503020204020204" charset="-122"/>
                <a:cs typeface="Times New Roman" panose="02020603050405020304" pitchFamily="18" charset="0"/>
              </a:defRPr>
            </a:lvl1pPr>
          </a:lstStyle>
          <a:p>
            <a:r>
              <a:rPr lang="en-US" altLang="zh-CN" dirty="0">
                <a:sym typeface="+mn-ea"/>
              </a:rPr>
              <a:t>C</a:t>
            </a:r>
            <a:endParaRPr lang="en-US" altLang="zh-CN" dirty="0">
              <a:sym typeface="+mn-ea"/>
            </a:endParaRPr>
          </a:p>
        </p:txBody>
      </p:sp>
      <p:pic>
        <p:nvPicPr>
          <p:cNvPr id="2" name="/Upload/image/20231004/20231004204709_0654.png"/>
          <p:cNvPicPr>
            <a:picLocks noChangeAspect="1" noChangeArrowheads="1"/>
          </p:cNvPicPr>
          <p:nvPr>
            <p:custDataLst>
              <p:tags r:id="rId1"/>
            </p:custDataLst>
          </p:nvPr>
        </p:nvPicPr>
        <p:blipFill>
          <a:blip r:embed="rId2"/>
          <a:srcRect/>
          <a:stretch>
            <a:fillRect/>
          </a:stretch>
        </p:blipFill>
        <p:spPr>
          <a:xfrm>
            <a:off x="2038720" y="1340147"/>
            <a:ext cx="5014560" cy="2258411"/>
          </a:xfrm>
          <a:prstGeom prst="rect">
            <a:avLst/>
          </a:prstGeom>
        </p:spPr>
      </p:pic>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2"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1"/>
      <p:bldP spid="5" grpId="2"/>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 name="文本框 100"/>
          <p:cNvSpPr txBox="1"/>
          <p:nvPr/>
        </p:nvSpPr>
        <p:spPr>
          <a:xfrm>
            <a:off x="1619672" y="1847039"/>
            <a:ext cx="5904696" cy="1325880"/>
          </a:xfrm>
          <a:prstGeom prst="rect">
            <a:avLst/>
          </a:prstGeom>
          <a:noFill/>
          <a:ln w="9525">
            <a:noFill/>
          </a:ln>
        </p:spPr>
        <p:txBody>
          <a:bodyPr>
            <a:noAutofit/>
          </a:bodyPr>
          <a:lstStyle/>
          <a:p>
            <a:pPr indent="-609600">
              <a:lnSpc>
                <a:spcPct val="150000"/>
              </a:lnSpc>
              <a:extLst>
                <a:ext uri="{35155182-B16C-46BC-9424-99874614C6A1}">
                  <wpsdc:indentchars xmlns:wpsdc="http://www.wps.cn/officeDocument/2017/drawingmlCustomData" val="-200" checksum="3313634920"/>
                </a:ext>
              </a:extLst>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1</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基础型</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作业：完成课后探究题，考查联合国、世界贸易组织及经济全球化等内容。</a:t>
            </a:r>
            <a:endPar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a:p>
            <a:pPr indent="-609600">
              <a:lnSpc>
                <a:spcPct val="150000"/>
              </a:lnSpc>
              <a:extLst>
                <a:ext uri="{35155182-B16C-46BC-9424-99874614C6A1}">
                  <wpsdc:indentchars xmlns:wpsdc="http://www.wps.cn/officeDocument/2017/drawingmlCustomData" val="-200" checksum="3313634920"/>
                </a:ext>
              </a:extLst>
            </a:pP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2</a:t>
            </a:r>
            <a:r>
              <a:rPr lang="en-US" alt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a:t>
            </a:r>
            <a:r>
              <a:rPr lang="zh-CN" sz="2400" b="1" dirty="0" smtClean="0">
                <a:solidFill>
                  <a:schemeClr val="bg1"/>
                </a:solidFill>
                <a:latin typeface="黑体" panose="02010609060101010101" pitchFamily="49" charset="-122"/>
                <a:ea typeface="黑体" panose="02010609060101010101" pitchFamily="49" charset="-122"/>
                <a:cs typeface="黑体" panose="02010609060101010101" pitchFamily="49" charset="-122"/>
              </a:rPr>
              <a:t>发展</a:t>
            </a:r>
            <a:r>
              <a:rPr lang="zh-CN" sz="2400" b="1" dirty="0">
                <a:solidFill>
                  <a:schemeClr val="bg1"/>
                </a:solidFill>
                <a:latin typeface="黑体" panose="02010609060101010101" pitchFamily="49" charset="-122"/>
                <a:ea typeface="黑体" panose="02010609060101010101" pitchFamily="49" charset="-122"/>
                <a:cs typeface="黑体" panose="02010609060101010101" pitchFamily="49" charset="-122"/>
              </a:rPr>
              <a:t>型作业：完成课时练习</a:t>
            </a:r>
            <a:endParaRPr lang="zh-CN" altLang="en-US" sz="2400" b="1" dirty="0">
              <a:solidFill>
                <a:schemeClr val="bg1"/>
              </a:solidFill>
              <a:latin typeface="黑体" panose="02010609060101010101" pitchFamily="49" charset="-122"/>
              <a:ea typeface="黑体" panose="02010609060101010101" pitchFamily="49" charset="-122"/>
              <a:cs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9"/>
          <p:cNvSpPr txBox="1">
            <a:spLocks noChangeArrowheads="1"/>
          </p:cNvSpPr>
          <p:nvPr>
            <p:custDataLst>
              <p:tags r:id="rId1"/>
            </p:custDataLst>
          </p:nvPr>
        </p:nvSpPr>
        <p:spPr bwMode="auto">
          <a:xfrm>
            <a:off x="683895" y="988060"/>
            <a:ext cx="8175625" cy="501650"/>
          </a:xfrm>
          <a:prstGeom prst="rect">
            <a:avLst/>
          </a:prstGeom>
          <a:noFill/>
          <a:ln w="9525">
            <a:noFill/>
            <a:miter lim="800000"/>
          </a:ln>
          <a:effectLst/>
        </p:spPr>
        <p:txBody>
          <a:bodyPr wrap="none" lIns="69769" tIns="34884" rIns="69769" bIns="34884">
            <a:spAutoFit/>
          </a:bodyPr>
          <a:lstStyle/>
          <a:p>
            <a:pPr marR="0" defTabSz="914400">
              <a:buClrTx/>
              <a:buSzTx/>
              <a:buFont typeface="Arial" panose="020B0604020202020204" pitchFamily="34" charset="0"/>
              <a:buNone/>
              <a:defRPr/>
            </a:pPr>
            <a:r>
              <a:rPr kumimoji="0" lang="zh-CN" altLang="en-US" sz="2700" b="1" kern="1200" cap="none" spc="0" normalizeH="0" baseline="0" noProof="0" dirty="0">
                <a:latin typeface="黑体" panose="02010609060101010101" pitchFamily="49" charset="-122"/>
                <a:ea typeface="黑体" panose="02010609060101010101" pitchFamily="49" charset="-122"/>
              </a:rPr>
              <a:t>归纳</a:t>
            </a:r>
            <a:r>
              <a:rPr kumimoji="0" lang="zh-CN" altLang="en-US" sz="2800" b="1" kern="1200" cap="none" spc="0" normalizeH="0" baseline="0" noProof="0" dirty="0">
                <a:solidFill>
                  <a:srgbClr val="FF0000"/>
                </a:solidFill>
                <a:latin typeface="黑体" panose="02010609060101010101" pitchFamily="49" charset="-122"/>
                <a:ea typeface="黑体" panose="02010609060101010101" pitchFamily="49" charset="-122"/>
              </a:rPr>
              <a:t>二战后</a:t>
            </a:r>
            <a:r>
              <a:rPr kumimoji="0" lang="zh-CN" altLang="en-US" sz="2700" b="1" kern="1200" cap="none" spc="0" normalizeH="0" baseline="0" noProof="0" dirty="0">
                <a:latin typeface="黑体" panose="02010609060101010101" pitchFamily="49" charset="-122"/>
                <a:ea typeface="黑体" panose="02010609060101010101" pitchFamily="49" charset="-122"/>
              </a:rPr>
              <a:t>已学</a:t>
            </a:r>
            <a:r>
              <a:rPr kumimoji="0" lang="zh-CN" altLang="en-US" sz="2700" b="1" kern="1200" cap="none" spc="0" normalizeH="0" baseline="0" noProof="0" dirty="0">
                <a:solidFill>
                  <a:srgbClr val="C00000"/>
                </a:solidFill>
                <a:latin typeface="黑体" panose="02010609060101010101" pitchFamily="49" charset="-122"/>
                <a:ea typeface="黑体" panose="02010609060101010101" pitchFamily="49" charset="-122"/>
              </a:rPr>
              <a:t>政治</a:t>
            </a:r>
            <a:r>
              <a:rPr kumimoji="0" lang="zh-CN" altLang="en-US" sz="2700" b="1" kern="1200" cap="none" spc="0" normalizeH="0" baseline="0" noProof="0" dirty="0">
                <a:latin typeface="黑体" panose="02010609060101010101" pitchFamily="49" charset="-122"/>
                <a:ea typeface="黑体" panose="02010609060101010101" pitchFamily="49" charset="-122"/>
              </a:rPr>
              <a:t>、</a:t>
            </a:r>
            <a:r>
              <a:rPr kumimoji="0" lang="zh-CN" altLang="en-US" sz="2700" b="1" kern="1200" cap="none" spc="0" normalizeH="0" baseline="0" noProof="0" dirty="0">
                <a:solidFill>
                  <a:srgbClr val="C00000"/>
                </a:solidFill>
                <a:latin typeface="黑体" panose="02010609060101010101" pitchFamily="49" charset="-122"/>
                <a:ea typeface="黑体" panose="02010609060101010101" pitchFamily="49" charset="-122"/>
              </a:rPr>
              <a:t>经济</a:t>
            </a:r>
            <a:r>
              <a:rPr kumimoji="0" lang="zh-CN" altLang="en-US" sz="2700" b="1" kern="1200" cap="none" spc="0" normalizeH="0" baseline="0" noProof="0" dirty="0">
                <a:latin typeface="黑体" panose="02010609060101010101" pitchFamily="49" charset="-122"/>
                <a:ea typeface="黑体" panose="02010609060101010101" pitchFamily="49" charset="-122"/>
              </a:rPr>
              <a:t>、</a:t>
            </a:r>
            <a:r>
              <a:rPr kumimoji="0" lang="zh-CN" altLang="en-US" sz="2700" b="1" kern="1200" cap="none" spc="0" normalizeH="0" baseline="0" noProof="0" dirty="0">
                <a:solidFill>
                  <a:srgbClr val="C00000"/>
                </a:solidFill>
                <a:latin typeface="黑体" panose="02010609060101010101" pitchFamily="49" charset="-122"/>
                <a:ea typeface="黑体" panose="02010609060101010101" pitchFamily="49" charset="-122"/>
              </a:rPr>
              <a:t>军事方面</a:t>
            </a:r>
            <a:r>
              <a:rPr kumimoji="0" lang="zh-CN" altLang="en-US" sz="2700" b="1" kern="1200" cap="none" spc="0" normalizeH="0" baseline="0" noProof="0" dirty="0">
                <a:latin typeface="黑体" panose="02010609060101010101" pitchFamily="49" charset="-122"/>
                <a:ea typeface="黑体" panose="02010609060101010101" pitchFamily="49" charset="-122"/>
              </a:rPr>
              <a:t>的国际组织：</a:t>
            </a:r>
            <a:endParaRPr kumimoji="0" lang="zh-CN" altLang="en-US" sz="2700" b="1" kern="1200" cap="none" spc="0" normalizeH="0" baseline="0" noProof="0" dirty="0">
              <a:latin typeface="黑体" panose="02010609060101010101" pitchFamily="49" charset="-122"/>
              <a:ea typeface="黑体" panose="02010609060101010101" pitchFamily="49" charset="-122"/>
            </a:endParaRPr>
          </a:p>
        </p:txBody>
      </p:sp>
      <p:sp>
        <p:nvSpPr>
          <p:cNvPr id="6" name="Text Box 10"/>
          <p:cNvSpPr>
            <a:spLocks noChangeArrowheads="1"/>
          </p:cNvSpPr>
          <p:nvPr>
            <p:custDataLst>
              <p:tags r:id="rId2"/>
            </p:custDataLst>
          </p:nvPr>
        </p:nvSpPr>
        <p:spPr bwMode="auto">
          <a:xfrm>
            <a:off x="874482" y="2006564"/>
            <a:ext cx="803741" cy="486566"/>
          </a:xfrm>
          <a:prstGeom prst="roundRect">
            <a:avLst/>
          </a:prstGeom>
          <a:solidFill>
            <a:srgbClr val="660033"/>
          </a:solidFill>
          <a:ln w="9525">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lIns="69769" tIns="34884" rIns="69769" bIns="34884">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chemeClr val="bg1"/>
                </a:solidFill>
                <a:uLnTx/>
                <a:uFillTx/>
                <a:latin typeface="黑体" panose="02010609060101010101" pitchFamily="49" charset="-122"/>
                <a:ea typeface="黑体" panose="02010609060101010101" pitchFamily="49" charset="-122"/>
              </a:rPr>
              <a:t>政治</a:t>
            </a:r>
            <a:endParaRPr kumimoji="0" lang="zh-CN" altLang="en-US" sz="2400" b="1" i="0" u="none" strike="noStrike" kern="1200" cap="none" spc="0" normalizeH="0" baseline="0" noProof="0" dirty="0">
              <a:ln>
                <a:noFill/>
              </a:ln>
              <a:solidFill>
                <a:schemeClr val="bg1"/>
              </a:solidFill>
              <a:uLnTx/>
              <a:uFillTx/>
              <a:latin typeface="黑体" panose="02010609060101010101" pitchFamily="49" charset="-122"/>
              <a:ea typeface="黑体" panose="02010609060101010101" pitchFamily="49" charset="-122"/>
            </a:endParaRPr>
          </a:p>
        </p:txBody>
      </p:sp>
      <p:sp>
        <p:nvSpPr>
          <p:cNvPr id="7" name="Text Box 13"/>
          <p:cNvSpPr>
            <a:spLocks noChangeArrowheads="1"/>
          </p:cNvSpPr>
          <p:nvPr>
            <p:custDataLst>
              <p:tags r:id="rId3"/>
            </p:custDataLst>
          </p:nvPr>
        </p:nvSpPr>
        <p:spPr bwMode="auto">
          <a:xfrm>
            <a:off x="860621" y="2760625"/>
            <a:ext cx="803741" cy="486566"/>
          </a:xfrm>
          <a:prstGeom prst="roundRect">
            <a:avLst/>
          </a:prstGeom>
          <a:solidFill>
            <a:srgbClr val="660033"/>
          </a:solidFill>
          <a:ln w="9525">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lIns="69769" tIns="34884" rIns="69769" bIns="34884">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chemeClr val="bg1"/>
                </a:solidFill>
                <a:uLnTx/>
                <a:uFillTx/>
                <a:latin typeface="黑体" panose="02010609060101010101" pitchFamily="49" charset="-122"/>
                <a:ea typeface="黑体" panose="02010609060101010101" pitchFamily="49" charset="-122"/>
              </a:rPr>
              <a:t>经济</a:t>
            </a:r>
            <a:endParaRPr kumimoji="0" lang="zh-CN" altLang="en-US" sz="2400" b="1" i="0" u="none" strike="noStrike" kern="1200" cap="none" spc="0" normalizeH="0" baseline="0" noProof="0" dirty="0">
              <a:ln>
                <a:noFill/>
              </a:ln>
              <a:solidFill>
                <a:schemeClr val="bg1"/>
              </a:solidFill>
              <a:uLnTx/>
              <a:uFillTx/>
              <a:latin typeface="黑体" panose="02010609060101010101" pitchFamily="49" charset="-122"/>
              <a:ea typeface="黑体" panose="02010609060101010101" pitchFamily="49" charset="-122"/>
            </a:endParaRPr>
          </a:p>
        </p:txBody>
      </p:sp>
      <p:sp>
        <p:nvSpPr>
          <p:cNvPr id="8" name="Text Box 17"/>
          <p:cNvSpPr>
            <a:spLocks noChangeArrowheads="1"/>
          </p:cNvSpPr>
          <p:nvPr>
            <p:custDataLst>
              <p:tags r:id="rId4"/>
            </p:custDataLst>
          </p:nvPr>
        </p:nvSpPr>
        <p:spPr bwMode="auto">
          <a:xfrm>
            <a:off x="874482" y="3423977"/>
            <a:ext cx="803741" cy="486566"/>
          </a:xfrm>
          <a:prstGeom prst="roundRect">
            <a:avLst/>
          </a:prstGeom>
          <a:solidFill>
            <a:srgbClr val="660033"/>
          </a:solidFill>
          <a:ln w="9525">
            <a:noFill/>
            <a:miter lim="800000"/>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none" lIns="69769" tIns="34884" rIns="69769" bIns="34884">
            <a:spAutoFit/>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zh-CN" altLang="en-US" sz="2400" b="1" i="0" u="none" strike="noStrike" kern="1200" cap="none" spc="0" normalizeH="0" baseline="0" noProof="0" dirty="0">
                <a:ln>
                  <a:noFill/>
                </a:ln>
                <a:solidFill>
                  <a:schemeClr val="bg1"/>
                </a:solidFill>
                <a:uLnTx/>
                <a:uFillTx/>
                <a:latin typeface="黑体" panose="02010609060101010101" pitchFamily="49" charset="-122"/>
                <a:ea typeface="黑体" panose="02010609060101010101" pitchFamily="49" charset="-122"/>
              </a:rPr>
              <a:t>军事</a:t>
            </a:r>
            <a:endParaRPr kumimoji="0" lang="zh-CN" altLang="en-US" sz="2400" b="1" i="0" u="none" strike="noStrike" kern="1200" cap="none" spc="0" normalizeH="0" baseline="0" noProof="0" dirty="0">
              <a:ln>
                <a:noFill/>
              </a:ln>
              <a:solidFill>
                <a:schemeClr val="bg1"/>
              </a:solidFill>
              <a:uLnTx/>
              <a:uFillTx/>
              <a:latin typeface="黑体" panose="02010609060101010101" pitchFamily="49" charset="-122"/>
              <a:ea typeface="黑体" panose="02010609060101010101" pitchFamily="49" charset="-122"/>
            </a:endParaRPr>
          </a:p>
        </p:txBody>
      </p:sp>
      <p:sp>
        <p:nvSpPr>
          <p:cNvPr id="18" name="Text Box 12"/>
          <p:cNvSpPr txBox="1"/>
          <p:nvPr>
            <p:custDataLst>
              <p:tags r:id="rId5"/>
            </p:custDataLst>
          </p:nvPr>
        </p:nvSpPr>
        <p:spPr>
          <a:xfrm>
            <a:off x="5181600" y="2114550"/>
            <a:ext cx="1101725" cy="439781"/>
          </a:xfrm>
          <a:prstGeom prst="rect">
            <a:avLst/>
          </a:prstGeom>
          <a:noFill/>
          <a:ln w="50800" cap="flat" cmpd="sng">
            <a:solidFill>
              <a:srgbClr val="FF0000"/>
            </a:solidFill>
            <a:prstDash val="solid"/>
            <a:miter/>
            <a:headEnd type="none" w="med" len="med"/>
            <a:tailEnd type="none" w="med" len="med"/>
          </a:ln>
        </p:spPr>
        <p:txBody>
          <a:bodyPr lIns="69769" tIns="34884" rIns="69769" bIns="34884" anchor="t" anchorCtr="0">
            <a:spAutoFit/>
          </a:bodyPr>
          <a:lstStyle/>
          <a:p>
            <a:pPr algn="ctr"/>
            <a:r>
              <a:rPr lang="zh-CN" altLang="en-US" sz="2400" b="1" dirty="0">
                <a:latin typeface="黑体" panose="02010609060101010101" pitchFamily="49" charset="-122"/>
                <a:ea typeface="黑体" panose="02010609060101010101" pitchFamily="49" charset="-122"/>
              </a:rPr>
              <a:t>联合国</a:t>
            </a:r>
            <a:endParaRPr lang="zh-CN" altLang="en-US" sz="2400" b="1" dirty="0">
              <a:latin typeface="黑体" panose="02010609060101010101" pitchFamily="49" charset="-122"/>
              <a:ea typeface="黑体" panose="02010609060101010101" pitchFamily="49" charset="-122"/>
            </a:endParaRPr>
          </a:p>
        </p:txBody>
      </p:sp>
      <p:sp>
        <p:nvSpPr>
          <p:cNvPr id="20" name="Text Box 18"/>
          <p:cNvSpPr txBox="1"/>
          <p:nvPr>
            <p:custDataLst>
              <p:tags r:id="rId6"/>
            </p:custDataLst>
          </p:nvPr>
        </p:nvSpPr>
        <p:spPr>
          <a:xfrm>
            <a:off x="1828800" y="3486150"/>
            <a:ext cx="915152" cy="439781"/>
          </a:xfrm>
          <a:prstGeom prst="rect">
            <a:avLst/>
          </a:prstGeom>
          <a:noFill/>
          <a:ln w="9525">
            <a:noFill/>
          </a:ln>
        </p:spPr>
        <p:txBody>
          <a:bodyPr wrap="none" lIns="69769" tIns="34884" rIns="69769" bIns="34884" anchor="t" anchorCtr="0">
            <a:spAutoFit/>
          </a:bodyPr>
          <a:lstStyle/>
          <a:p>
            <a:r>
              <a:rPr lang="zh-CN" altLang="en-US" sz="2400" b="1" dirty="0">
                <a:latin typeface="黑体" panose="02010609060101010101" pitchFamily="49" charset="-122"/>
                <a:ea typeface="黑体" panose="02010609060101010101" pitchFamily="49" charset="-122"/>
              </a:rPr>
              <a:t>北约 </a:t>
            </a:r>
            <a:endParaRPr lang="zh-CN" altLang="en-US" sz="2400" b="1" dirty="0">
              <a:latin typeface="黑体" panose="02010609060101010101" pitchFamily="49" charset="-122"/>
              <a:ea typeface="黑体" panose="02010609060101010101" pitchFamily="49" charset="-122"/>
            </a:endParaRPr>
          </a:p>
        </p:txBody>
      </p:sp>
      <p:sp>
        <p:nvSpPr>
          <p:cNvPr id="23" name="Text Box 14"/>
          <p:cNvSpPr txBox="1"/>
          <p:nvPr>
            <p:custDataLst>
              <p:tags r:id="rId7"/>
            </p:custDataLst>
          </p:nvPr>
        </p:nvSpPr>
        <p:spPr>
          <a:xfrm>
            <a:off x="2971800" y="2800350"/>
            <a:ext cx="1247775" cy="439781"/>
          </a:xfrm>
          <a:prstGeom prst="rect">
            <a:avLst/>
          </a:prstGeom>
          <a:noFill/>
          <a:ln w="9525">
            <a:noFill/>
          </a:ln>
        </p:spPr>
        <p:txBody>
          <a:bodyPr lIns="69769" tIns="34884" rIns="69769" bIns="34884" anchor="t" anchorCtr="0">
            <a:spAutoFit/>
          </a:bodyPr>
          <a:lstStyle/>
          <a:p>
            <a:r>
              <a:rPr lang="zh-CN" altLang="en-US" sz="2400" b="1" dirty="0">
                <a:latin typeface="黑体" panose="02010609060101010101" pitchFamily="49" charset="-122"/>
                <a:ea typeface="黑体" panose="02010609060101010101" pitchFamily="49" charset="-122"/>
              </a:rPr>
              <a:t>欧共体</a:t>
            </a:r>
            <a:endParaRPr lang="zh-CN" altLang="en-US" sz="2400" b="1" dirty="0">
              <a:latin typeface="黑体" panose="02010609060101010101" pitchFamily="49" charset="-122"/>
              <a:ea typeface="黑体" panose="02010609060101010101" pitchFamily="49" charset="-122"/>
            </a:endParaRPr>
          </a:p>
        </p:txBody>
      </p:sp>
      <p:sp>
        <p:nvSpPr>
          <p:cNvPr id="24" name="Text Box 15"/>
          <p:cNvSpPr txBox="1"/>
          <p:nvPr>
            <p:custDataLst>
              <p:tags r:id="rId8"/>
            </p:custDataLst>
          </p:nvPr>
        </p:nvSpPr>
        <p:spPr>
          <a:xfrm>
            <a:off x="5181600" y="2800350"/>
            <a:ext cx="1981200" cy="439781"/>
          </a:xfrm>
          <a:prstGeom prst="rect">
            <a:avLst/>
          </a:prstGeom>
          <a:noFill/>
          <a:ln w="50800" cap="flat" cmpd="sng">
            <a:solidFill>
              <a:srgbClr val="FF0000"/>
            </a:solidFill>
            <a:prstDash val="solid"/>
            <a:miter/>
            <a:headEnd type="none" w="med" len="med"/>
            <a:tailEnd type="none" w="med" len="med"/>
          </a:ln>
        </p:spPr>
        <p:txBody>
          <a:bodyPr lIns="69769" tIns="34884" rIns="69769" bIns="34884" anchor="t" anchorCtr="0">
            <a:spAutoFit/>
          </a:bodyPr>
          <a:lstStyle/>
          <a:p>
            <a:pPr algn="ctr"/>
            <a:r>
              <a:rPr lang="zh-CN" altLang="en-US" sz="2400" b="1" dirty="0">
                <a:latin typeface="黑体" panose="02010609060101010101" pitchFamily="49" charset="-122"/>
                <a:ea typeface="黑体" panose="02010609060101010101" pitchFamily="49" charset="-122"/>
              </a:rPr>
              <a:t>世界贸易组织</a:t>
            </a:r>
            <a:endParaRPr lang="zh-CN" altLang="en-US" sz="2400" b="1" dirty="0">
              <a:latin typeface="黑体" panose="02010609060101010101" pitchFamily="49" charset="-122"/>
              <a:ea typeface="黑体" panose="02010609060101010101" pitchFamily="49" charset="-122"/>
            </a:endParaRPr>
          </a:p>
        </p:txBody>
      </p:sp>
      <p:sp>
        <p:nvSpPr>
          <p:cNvPr id="25" name="Text Box 19"/>
          <p:cNvSpPr txBox="1"/>
          <p:nvPr>
            <p:custDataLst>
              <p:tags r:id="rId9"/>
            </p:custDataLst>
          </p:nvPr>
        </p:nvSpPr>
        <p:spPr>
          <a:xfrm>
            <a:off x="2971800" y="3486150"/>
            <a:ext cx="915152" cy="439781"/>
          </a:xfrm>
          <a:prstGeom prst="rect">
            <a:avLst/>
          </a:prstGeom>
          <a:noFill/>
          <a:ln w="9525">
            <a:noFill/>
          </a:ln>
        </p:spPr>
        <p:txBody>
          <a:bodyPr wrap="none" lIns="69769" tIns="34884" rIns="69769" bIns="34884" anchor="t" anchorCtr="0">
            <a:spAutoFit/>
          </a:bodyPr>
          <a:lstStyle/>
          <a:p>
            <a:r>
              <a:rPr lang="zh-CN" altLang="en-US" sz="2400" b="1" dirty="0">
                <a:latin typeface="黑体" panose="02010609060101010101" pitchFamily="49" charset="-122"/>
                <a:ea typeface="黑体" panose="02010609060101010101" pitchFamily="49" charset="-122"/>
              </a:rPr>
              <a:t>华约 </a:t>
            </a:r>
            <a:endParaRPr lang="zh-CN" altLang="en-US" sz="2400" b="1" dirty="0">
              <a:latin typeface="黑体" panose="02010609060101010101" pitchFamily="49" charset="-122"/>
              <a:ea typeface="黑体" panose="02010609060101010101" pitchFamily="49" charset="-122"/>
            </a:endParaRPr>
          </a:p>
        </p:txBody>
      </p:sp>
      <p:sp>
        <p:nvSpPr>
          <p:cNvPr id="28" name="Text Box 14"/>
          <p:cNvSpPr txBox="1"/>
          <p:nvPr>
            <p:custDataLst>
              <p:tags r:id="rId10"/>
            </p:custDataLst>
          </p:nvPr>
        </p:nvSpPr>
        <p:spPr>
          <a:xfrm>
            <a:off x="1752600" y="2800350"/>
            <a:ext cx="1247775" cy="439781"/>
          </a:xfrm>
          <a:prstGeom prst="rect">
            <a:avLst/>
          </a:prstGeom>
          <a:noFill/>
          <a:ln w="9525">
            <a:noFill/>
          </a:ln>
        </p:spPr>
        <p:txBody>
          <a:bodyPr lIns="69769" tIns="34884" rIns="69769" bIns="34884" anchor="t" anchorCtr="0">
            <a:spAutoFit/>
          </a:bodyPr>
          <a:lstStyle/>
          <a:p>
            <a:r>
              <a:rPr lang="zh-CN" altLang="en-US" sz="2400" b="1" dirty="0">
                <a:latin typeface="黑体" panose="02010609060101010101" pitchFamily="49" charset="-122"/>
                <a:ea typeface="黑体" panose="02010609060101010101" pitchFamily="49" charset="-122"/>
              </a:rPr>
              <a:t>经互会</a:t>
            </a:r>
            <a:endParaRPr lang="zh-CN" altLang="en-US" sz="2400" b="1" dirty="0">
              <a:latin typeface="黑体" panose="02010609060101010101" pitchFamily="49" charset="-122"/>
              <a:ea typeface="黑体" panose="02010609060101010101" pitchFamily="49" charset="-122"/>
            </a:endParaRPr>
          </a:p>
        </p:txBody>
      </p:sp>
      <p:sp>
        <p:nvSpPr>
          <p:cNvPr id="29" name="Text Box 14"/>
          <p:cNvSpPr txBox="1"/>
          <p:nvPr>
            <p:custDataLst>
              <p:tags r:id="rId11"/>
            </p:custDataLst>
          </p:nvPr>
        </p:nvSpPr>
        <p:spPr>
          <a:xfrm>
            <a:off x="4191000" y="2800350"/>
            <a:ext cx="1247775" cy="439781"/>
          </a:xfrm>
          <a:prstGeom prst="rect">
            <a:avLst/>
          </a:prstGeom>
          <a:noFill/>
          <a:ln w="9525">
            <a:noFill/>
          </a:ln>
        </p:spPr>
        <p:txBody>
          <a:bodyPr lIns="69769" tIns="34884" rIns="69769" bIns="34884" anchor="t" anchorCtr="0">
            <a:spAutoFit/>
          </a:bodyPr>
          <a:lstStyle/>
          <a:p>
            <a:r>
              <a:rPr lang="zh-CN" altLang="en-US" sz="2400" b="1" dirty="0">
                <a:latin typeface="黑体" panose="02010609060101010101" pitchFamily="49" charset="-122"/>
                <a:ea typeface="黑体" panose="02010609060101010101" pitchFamily="49" charset="-122"/>
              </a:rPr>
              <a:t>欧盟</a:t>
            </a:r>
            <a:endParaRPr lang="zh-CN" altLang="en-US" sz="2400" b="1" dirty="0">
              <a:latin typeface="黑体" panose="02010609060101010101" pitchFamily="49" charset="-122"/>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500"/>
                                        <p:tgtEl>
                                          <p:spTgt spid="2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9"/>
                                        </p:tgtEl>
                                        <p:attrNameLst>
                                          <p:attrName>style.visibility</p:attrName>
                                        </p:attrNameLst>
                                      </p:cBhvr>
                                      <p:to>
                                        <p:strVal val="visible"/>
                                      </p:to>
                                    </p:set>
                                    <p:animEffect transition="in" filter="fade">
                                      <p:cBhvr>
                                        <p:cTn id="17" dur="500"/>
                                        <p:tgtEl>
                                          <p:spTgt spid="29"/>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500"/>
                                        <p:tgtEl>
                                          <p:spTgt spid="20"/>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fade">
                                      <p:cBhvr>
                                        <p:cTn id="27" dur="500"/>
                                        <p:tgtEl>
                                          <p:spTgt spid="25"/>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8"/>
                                        </p:tgtEl>
                                        <p:attrNameLst>
                                          <p:attrName>style.visibility</p:attrName>
                                        </p:attrNameLst>
                                      </p:cBhvr>
                                      <p:to>
                                        <p:strVal val="visible"/>
                                      </p:to>
                                    </p:set>
                                    <p:animEffect transition="in" filter="fade">
                                      <p:cBhvr>
                                        <p:cTn id="32" dur="500"/>
                                        <p:tgtEl>
                                          <p:spTgt spid="1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bldLvl="0" animBg="1"/>
      <p:bldP spid="20" grpId="0"/>
      <p:bldP spid="23" grpId="0"/>
      <p:bldP spid="24" grpId="0" bldLvl="0" animBg="1"/>
      <p:bldP spid="25" grpId="0"/>
      <p:bldP spid="28" grpId="0"/>
      <p:bldP spid="2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custDataLst>
              <p:tags r:id="rId1"/>
            </p:custDataLst>
          </p:nvPr>
        </p:nvGraphicFramePr>
        <p:xfrm>
          <a:off x="467544" y="843558"/>
          <a:ext cx="8291393" cy="3900393"/>
        </p:xfrm>
        <a:graphic>
          <a:graphicData uri="http://schemas.openxmlformats.org/drawingml/2006/table">
            <a:tbl>
              <a:tblPr firstRow="1" bandRow="1">
                <a:tableStyleId>{5C22544A-7EE6-4342-B048-85BDC9FD1C3A}</a:tableStyleId>
              </a:tblPr>
              <a:tblGrid>
                <a:gridCol w="1788463"/>
                <a:gridCol w="6502930"/>
              </a:tblGrid>
              <a:tr h="273442">
                <a:tc gridSpan="2">
                  <a:txBody>
                    <a:bodyPr/>
                    <a:lstStyle/>
                    <a:p>
                      <a:pPr algn="ctr"/>
                      <a:r>
                        <a:rPr lang="zh-CN" altLang="en-US" sz="2000" dirty="0" smtClean="0">
                          <a:solidFill>
                            <a:schemeClr val="tx1"/>
                          </a:solidFill>
                        </a:rPr>
                        <a:t>一、联合国</a:t>
                      </a:r>
                      <a:endParaRPr lang="zh-CN" altLang="en-US" sz="2000" dirty="0" smtClean="0">
                        <a:solidFill>
                          <a:schemeClr val="tx1"/>
                        </a:solidFill>
                      </a:endParaRPr>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0513">
                <a:tc>
                  <a:txBody>
                    <a:bodyPr/>
                    <a:lstStyle/>
                    <a:p>
                      <a:pPr algn="ctr">
                        <a:buNone/>
                      </a:pPr>
                      <a:r>
                        <a:rPr lang="zh-CN" altLang="en-US" sz="2000" b="1" dirty="0" smtClean="0">
                          <a:sym typeface="+mn-ea"/>
                        </a:rPr>
                        <a:t>相关会议</a:t>
                      </a:r>
                      <a:endParaRPr lang="zh-CN" altLang="en-US" sz="2000" b="1" dirty="0" smtClean="0">
                        <a:sym typeface="+mn-ea"/>
                      </a:endParaRPr>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buNone/>
                      </a:pPr>
                      <a:endParaRPr lang="zh-CN" altLang="en-US" sz="1200" dirty="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0513">
                <a:tc>
                  <a:txBody>
                    <a:bodyPr/>
                    <a:lstStyle/>
                    <a:p>
                      <a:pPr algn="ctr">
                        <a:buNone/>
                      </a:pPr>
                      <a:r>
                        <a:rPr lang="zh-CN" altLang="en-US" sz="2000" b="1" dirty="0" smtClean="0">
                          <a:sym typeface="+mn-ea"/>
                        </a:rPr>
                        <a:t>成立时间</a:t>
                      </a:r>
                      <a:endParaRPr lang="zh-CN" altLang="en-US" sz="2000" b="1" dirty="0" smtClean="0">
                        <a:sym typeface="+mn-ea"/>
                      </a:endParaRPr>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buNone/>
                      </a:pPr>
                      <a:endParaRPr lang="zh-CN" altLang="en-US" sz="1200" dirty="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0513">
                <a:tc>
                  <a:txBody>
                    <a:bodyPr/>
                    <a:lstStyle/>
                    <a:p>
                      <a:pPr algn="ctr"/>
                      <a:r>
                        <a:rPr lang="zh-CN" altLang="en-US" sz="2000" b="1" dirty="0" smtClean="0"/>
                        <a:t>总部</a:t>
                      </a:r>
                      <a:endParaRPr lang="zh-CN" altLang="en-US" sz="2000" b="1"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1200" dirty="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62966">
                <a:tc>
                  <a:txBody>
                    <a:bodyPr/>
                    <a:lstStyle/>
                    <a:p>
                      <a:pPr algn="ctr"/>
                      <a:r>
                        <a:rPr lang="zh-CN" altLang="en-US" sz="2000" b="1" dirty="0" smtClean="0"/>
                        <a:t>主要机构</a:t>
                      </a:r>
                      <a:endParaRPr lang="zh-CN" altLang="en-US" sz="2000" b="1"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1200" dirty="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371549">
                <a:tc>
                  <a:txBody>
                    <a:bodyPr/>
                    <a:lstStyle/>
                    <a:p>
                      <a:pPr algn="ctr"/>
                      <a:r>
                        <a:rPr lang="en-US" altLang="zh-CN" sz="1800" b="1" dirty="0" smtClean="0"/>
                        <a:t>5</a:t>
                      </a:r>
                      <a:r>
                        <a:rPr lang="zh-CN" altLang="en-US" sz="1800" b="1" dirty="0" smtClean="0"/>
                        <a:t>个常任理事国</a:t>
                      </a:r>
                      <a:endParaRPr lang="zh-CN" altLang="en-US" sz="1800" b="1"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zh-CN" altLang="en-US" sz="1200" dirty="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525825">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2000" b="1" dirty="0" smtClean="0"/>
                        <a:t>地位</a:t>
                      </a:r>
                      <a:endParaRPr lang="zh-CN" altLang="en-US" sz="2000" b="1"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ltLang="zh-CN" sz="1200" dirty="0" smtClean="0"/>
                    </a:p>
                    <a:p>
                      <a:endParaRPr lang="en-US" altLang="zh-CN" sz="1200"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457999">
                <a:tc>
                  <a:txBody>
                    <a:bodyPr/>
                    <a:lstStyle/>
                    <a:p>
                      <a:pPr algn="ctr"/>
                      <a:r>
                        <a:rPr lang="zh-CN" altLang="en-US" sz="2000" b="1" dirty="0" smtClean="0"/>
                        <a:t>首要宗旨</a:t>
                      </a:r>
                      <a:endParaRPr lang="zh-CN" altLang="en-US" sz="2000" b="1"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ltLang="zh-CN" sz="1200"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r h="662780">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zh-CN" altLang="en-US" sz="2000" b="1" dirty="0" smtClean="0"/>
                        <a:t>作用</a:t>
                      </a:r>
                      <a:endParaRPr lang="zh-CN" altLang="en-US" sz="2000" b="1" dirty="0" smtClean="0"/>
                    </a:p>
                    <a:p>
                      <a:pPr algn="ctr"/>
                      <a:endParaRPr lang="zh-CN" altLang="en-US" sz="2000" b="1"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en-US" altLang="zh-CN" sz="1200" dirty="0" smtClean="0"/>
                    </a:p>
                  </a:txBody>
                  <a:tcPr marT="34285" marB="3428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r>
            </a:tbl>
          </a:graphicData>
        </a:graphic>
      </p:graphicFrame>
      <p:sp>
        <p:nvSpPr>
          <p:cNvPr id="4" name="TextBox 3"/>
          <p:cNvSpPr txBox="1"/>
          <p:nvPr>
            <p:custDataLst>
              <p:tags r:id="rId2"/>
            </p:custDataLst>
          </p:nvPr>
        </p:nvSpPr>
        <p:spPr>
          <a:xfrm>
            <a:off x="2496185" y="1602378"/>
            <a:ext cx="2514600" cy="398780"/>
          </a:xfrm>
          <a:prstGeom prst="rect">
            <a:avLst/>
          </a:prstGeom>
          <a:noFill/>
          <a:ln w="9525">
            <a:noFill/>
          </a:ln>
        </p:spPr>
        <p:txBody>
          <a:bodyPr anchor="t" anchorCtr="0">
            <a:spAutoFit/>
          </a:bodyPr>
          <a:lstStyle/>
          <a:p>
            <a:pPr eaLnBrk="0" hangingPunct="0"/>
            <a:r>
              <a:rPr lang="en-US" altLang="zh-CN" sz="2000" b="1" dirty="0">
                <a:solidFill>
                  <a:srgbClr val="0070C0"/>
                </a:solidFill>
                <a:latin typeface="黑体" panose="02010609060101010101" pitchFamily="49" charset="-122"/>
                <a:ea typeface="黑体" panose="02010609060101010101" pitchFamily="49" charset="-122"/>
              </a:rPr>
              <a:t>1945</a:t>
            </a:r>
            <a:r>
              <a:rPr lang="zh-CN" altLang="en-US" sz="2000" b="1" dirty="0">
                <a:solidFill>
                  <a:srgbClr val="0070C0"/>
                </a:solidFill>
                <a:latin typeface="黑体" panose="02010609060101010101" pitchFamily="49" charset="-122"/>
                <a:ea typeface="黑体" panose="02010609060101010101" pitchFamily="49" charset="-122"/>
              </a:rPr>
              <a:t>年</a:t>
            </a:r>
            <a:r>
              <a:rPr lang="en-US" altLang="zh-CN" sz="2000" b="1" dirty="0">
                <a:solidFill>
                  <a:srgbClr val="0070C0"/>
                </a:solidFill>
                <a:latin typeface="黑体" panose="02010609060101010101" pitchFamily="49" charset="-122"/>
                <a:ea typeface="黑体" panose="02010609060101010101" pitchFamily="49" charset="-122"/>
              </a:rPr>
              <a:t>10</a:t>
            </a:r>
            <a:r>
              <a:rPr lang="zh-CN" altLang="en-US" sz="2000" b="1" dirty="0">
                <a:solidFill>
                  <a:srgbClr val="0070C0"/>
                </a:solidFill>
                <a:latin typeface="黑体" panose="02010609060101010101" pitchFamily="49" charset="-122"/>
                <a:ea typeface="黑体" panose="02010609060101010101" pitchFamily="49" charset="-122"/>
              </a:rPr>
              <a:t>月</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5" name="TextBox 4"/>
          <p:cNvSpPr txBox="1"/>
          <p:nvPr>
            <p:custDataLst>
              <p:tags r:id="rId3"/>
            </p:custDataLst>
          </p:nvPr>
        </p:nvSpPr>
        <p:spPr>
          <a:xfrm>
            <a:off x="2496185" y="2321484"/>
            <a:ext cx="7150100" cy="398780"/>
          </a:xfrm>
          <a:prstGeom prst="rect">
            <a:avLst/>
          </a:prstGeom>
          <a:noFill/>
          <a:ln w="9525">
            <a:noFill/>
          </a:ln>
        </p:spPr>
        <p:txBody>
          <a:bodyPr anchor="t" anchorCtr="0">
            <a:spAutoFit/>
          </a:bodyPr>
          <a:lstStyle/>
          <a:p>
            <a:pPr eaLnBrk="0" hangingPunct="0"/>
            <a:r>
              <a:rPr lang="zh-CN" altLang="en-US" sz="2000" b="1" dirty="0">
                <a:solidFill>
                  <a:srgbClr val="0070C0"/>
                </a:solidFill>
                <a:latin typeface="黑体" panose="02010609060101010101" pitchFamily="49" charset="-122"/>
                <a:ea typeface="黑体" panose="02010609060101010101" pitchFamily="49" charset="-122"/>
              </a:rPr>
              <a:t>联合国大会；联合国安全理事会</a:t>
            </a:r>
            <a:r>
              <a:rPr lang="en-US" altLang="zh-CN" sz="2000" b="1" dirty="0">
                <a:solidFill>
                  <a:srgbClr val="0070C0"/>
                </a:solidFill>
                <a:latin typeface="黑体" panose="02010609060101010101" pitchFamily="49" charset="-122"/>
                <a:ea typeface="黑体" panose="02010609060101010101" pitchFamily="49" charset="-122"/>
              </a:rPr>
              <a:t>;</a:t>
            </a:r>
            <a:r>
              <a:rPr lang="zh-CN" altLang="en-US" sz="2000" b="1" dirty="0">
                <a:solidFill>
                  <a:srgbClr val="0070C0"/>
                </a:solidFill>
                <a:latin typeface="黑体" panose="02010609060101010101" pitchFamily="49" charset="-122"/>
                <a:ea typeface="黑体" panose="02010609060101010101" pitchFamily="49" charset="-122"/>
              </a:rPr>
              <a:t>秘书处等</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6" name="TextBox 5"/>
          <p:cNvSpPr txBox="1"/>
          <p:nvPr>
            <p:custDataLst>
              <p:tags r:id="rId4"/>
            </p:custDataLst>
          </p:nvPr>
        </p:nvSpPr>
        <p:spPr>
          <a:xfrm>
            <a:off x="2432760" y="3609414"/>
            <a:ext cx="3797300" cy="398780"/>
          </a:xfrm>
          <a:prstGeom prst="rect">
            <a:avLst/>
          </a:prstGeom>
          <a:noFill/>
          <a:ln w="9525">
            <a:noFill/>
          </a:ln>
        </p:spPr>
        <p:txBody>
          <a:bodyPr wrap="square" anchor="t" anchorCtr="0">
            <a:spAutoFit/>
          </a:bodyPr>
          <a:lstStyle/>
          <a:p>
            <a:pPr eaLnBrk="0" hangingPunct="0"/>
            <a:r>
              <a:rPr lang="zh-CN" altLang="en-US" sz="2000" b="1" dirty="0">
                <a:solidFill>
                  <a:srgbClr val="C00000"/>
                </a:solidFill>
                <a:latin typeface="黑体" panose="02010609060101010101" pitchFamily="49" charset="-122"/>
                <a:ea typeface="黑体" panose="02010609060101010101" pitchFamily="49" charset="-122"/>
              </a:rPr>
              <a:t>维持国际和平及安全</a:t>
            </a:r>
            <a:endParaRPr lang="zh-CN" altLang="en-US" sz="2000" b="1" dirty="0">
              <a:solidFill>
                <a:srgbClr val="C00000"/>
              </a:solidFill>
              <a:latin typeface="黑体" panose="02010609060101010101" pitchFamily="49" charset="-122"/>
              <a:ea typeface="黑体" panose="02010609060101010101" pitchFamily="49" charset="-122"/>
            </a:endParaRPr>
          </a:p>
        </p:txBody>
      </p:sp>
      <p:sp>
        <p:nvSpPr>
          <p:cNvPr id="7" name="TextBox 6"/>
          <p:cNvSpPr txBox="1"/>
          <p:nvPr>
            <p:custDataLst>
              <p:tags r:id="rId5"/>
            </p:custDataLst>
          </p:nvPr>
        </p:nvSpPr>
        <p:spPr>
          <a:xfrm>
            <a:off x="2432760" y="4371950"/>
            <a:ext cx="5493385" cy="398780"/>
          </a:xfrm>
          <a:prstGeom prst="rect">
            <a:avLst/>
          </a:prstGeom>
          <a:noFill/>
          <a:ln w="9525">
            <a:noFill/>
          </a:ln>
        </p:spPr>
        <p:txBody>
          <a:bodyPr wrap="square" anchor="t" anchorCtr="0">
            <a:spAutoFit/>
          </a:bodyPr>
          <a:lstStyle/>
          <a:p>
            <a:pPr eaLnBrk="0" hangingPunct="0"/>
            <a:r>
              <a:rPr lang="zh-CN" altLang="en-US" sz="2000" b="1" dirty="0">
                <a:solidFill>
                  <a:srgbClr val="0070C0"/>
                </a:solidFill>
                <a:latin typeface="黑体" panose="02010609060101010101" pitchFamily="49" charset="-122"/>
                <a:ea typeface="黑体" panose="02010609060101010101" pitchFamily="49" charset="-122"/>
              </a:rPr>
              <a:t>②在维护国际和平与安全方面发挥了积极作用</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8" name="TextBox 7"/>
          <p:cNvSpPr txBox="1"/>
          <p:nvPr>
            <p:custDataLst>
              <p:tags r:id="rId6"/>
            </p:custDataLst>
          </p:nvPr>
        </p:nvSpPr>
        <p:spPr>
          <a:xfrm>
            <a:off x="2514600" y="2720264"/>
            <a:ext cx="6161856" cy="398780"/>
          </a:xfrm>
          <a:prstGeom prst="rect">
            <a:avLst/>
          </a:prstGeom>
          <a:noFill/>
          <a:ln w="9525">
            <a:noFill/>
          </a:ln>
        </p:spPr>
        <p:txBody>
          <a:bodyPr wrap="square" anchor="t" anchorCtr="0">
            <a:spAutoFit/>
          </a:bodyPr>
          <a:lstStyle/>
          <a:p>
            <a:pPr eaLnBrk="0" hangingPunct="0"/>
            <a:r>
              <a:rPr lang="zh-CN" altLang="en-US" sz="2000" b="1" dirty="0">
                <a:solidFill>
                  <a:srgbClr val="0070C0"/>
                </a:solidFill>
                <a:latin typeface="黑体" panose="02010609060101010101" pitchFamily="49" charset="-122"/>
                <a:ea typeface="黑体" panose="02010609060101010101" pitchFamily="49" charset="-122"/>
              </a:rPr>
              <a:t>中国、美国、俄罗斯、英国、法国</a:t>
            </a:r>
            <a:r>
              <a:rPr lang="zh-CN" altLang="en-US" sz="2000" b="1" dirty="0">
                <a:solidFill>
                  <a:srgbClr val="FF0000"/>
                </a:solidFill>
                <a:latin typeface="黑体" panose="02010609060101010101" pitchFamily="49" charset="-122"/>
                <a:ea typeface="黑体" panose="02010609060101010101" pitchFamily="49" charset="-122"/>
              </a:rPr>
              <a:t>（否决权）</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3" name="TextBox 3"/>
          <p:cNvSpPr txBox="1"/>
          <p:nvPr>
            <p:custDataLst>
              <p:tags r:id="rId7"/>
            </p:custDataLst>
          </p:nvPr>
        </p:nvSpPr>
        <p:spPr>
          <a:xfrm>
            <a:off x="2510174" y="1923678"/>
            <a:ext cx="2514600" cy="398780"/>
          </a:xfrm>
          <a:prstGeom prst="rect">
            <a:avLst/>
          </a:prstGeom>
          <a:noFill/>
          <a:ln w="9525">
            <a:noFill/>
          </a:ln>
        </p:spPr>
        <p:txBody>
          <a:bodyPr anchor="t" anchorCtr="0">
            <a:spAutoFit/>
          </a:bodyPr>
          <a:lstStyle/>
          <a:p>
            <a:pPr eaLnBrk="0" hangingPunct="0"/>
            <a:r>
              <a:rPr lang="zh-CN" altLang="zh-CN" sz="2000" b="1" dirty="0">
                <a:solidFill>
                  <a:srgbClr val="0070C0"/>
                </a:solidFill>
                <a:latin typeface="黑体" panose="02010609060101010101" pitchFamily="49" charset="-122"/>
                <a:ea typeface="黑体" panose="02010609060101010101" pitchFamily="49" charset="-122"/>
              </a:rPr>
              <a:t>美国纽约</a:t>
            </a:r>
            <a:endParaRPr lang="zh-CN" altLang="zh-CN" sz="2000" b="1" dirty="0">
              <a:solidFill>
                <a:srgbClr val="0070C0"/>
              </a:solidFill>
              <a:latin typeface="黑体" panose="02010609060101010101" pitchFamily="49" charset="-122"/>
              <a:ea typeface="黑体" panose="02010609060101010101" pitchFamily="49" charset="-122"/>
            </a:endParaRPr>
          </a:p>
        </p:txBody>
      </p:sp>
      <p:sp>
        <p:nvSpPr>
          <p:cNvPr id="28" name="矩形 27"/>
          <p:cNvSpPr/>
          <p:nvPr>
            <p:custDataLst>
              <p:tags r:id="rId8"/>
            </p:custDataLst>
          </p:nvPr>
        </p:nvSpPr>
        <p:spPr>
          <a:xfrm>
            <a:off x="2449214" y="4082415"/>
            <a:ext cx="2575560" cy="398780"/>
          </a:xfrm>
          <a:prstGeom prst="rect">
            <a:avLst/>
          </a:prstGeom>
          <a:noFill/>
          <a:ln w="9525">
            <a:noFill/>
          </a:ln>
        </p:spPr>
        <p:txBody>
          <a:bodyPr wrap="square" anchor="t" anchorCtr="0">
            <a:spAutoFit/>
          </a:bodyPr>
          <a:lstStyle/>
          <a:p>
            <a:r>
              <a:rPr lang="zh-CN" altLang="en-US" sz="2000" b="1" dirty="0">
                <a:solidFill>
                  <a:srgbClr val="FF0000"/>
                </a:solidFill>
                <a:latin typeface="黑体" panose="02010609060101010101" pitchFamily="49" charset="-122"/>
                <a:ea typeface="黑体" panose="02010609060101010101" pitchFamily="49" charset="-122"/>
              </a:rPr>
              <a:t>①成立初期是工具</a:t>
            </a:r>
            <a:endParaRPr lang="zh-CN" altLang="en-US" sz="2000" b="1" dirty="0">
              <a:solidFill>
                <a:srgbClr val="FF0000"/>
              </a:solidFill>
              <a:latin typeface="黑体" panose="02010609060101010101" pitchFamily="49" charset="-122"/>
              <a:ea typeface="黑体" panose="02010609060101010101" pitchFamily="49" charset="-122"/>
            </a:endParaRPr>
          </a:p>
        </p:txBody>
      </p:sp>
      <p:sp>
        <p:nvSpPr>
          <p:cNvPr id="14376" name="矩形 10"/>
          <p:cNvSpPr/>
          <p:nvPr>
            <p:custDataLst>
              <p:tags r:id="rId9"/>
            </p:custDataLst>
          </p:nvPr>
        </p:nvSpPr>
        <p:spPr>
          <a:xfrm>
            <a:off x="2496214" y="1203598"/>
            <a:ext cx="2895600" cy="398780"/>
          </a:xfrm>
          <a:prstGeom prst="rect">
            <a:avLst/>
          </a:prstGeom>
          <a:noFill/>
          <a:ln w="9525">
            <a:noFill/>
          </a:ln>
        </p:spPr>
        <p:txBody>
          <a:bodyPr anchor="t" anchorCtr="0">
            <a:spAutoFit/>
          </a:bodyPr>
          <a:lstStyle/>
          <a:p>
            <a:r>
              <a:rPr lang="zh-CN" altLang="en-US" sz="2000" b="1" dirty="0">
                <a:solidFill>
                  <a:srgbClr val="0070C0"/>
                </a:solidFill>
                <a:latin typeface="黑体" panose="02010609060101010101" pitchFamily="49" charset="-122"/>
                <a:ea typeface="黑体" panose="02010609060101010101" pitchFamily="49" charset="-122"/>
              </a:rPr>
              <a:t>雅尔塔会议等</a:t>
            </a:r>
            <a:endParaRPr lang="zh-CN" altLang="en-US" sz="2000" b="1" dirty="0">
              <a:solidFill>
                <a:srgbClr val="0070C0"/>
              </a:solidFill>
              <a:latin typeface="黑体" panose="02010609060101010101" pitchFamily="49" charset="-122"/>
              <a:ea typeface="黑体" panose="02010609060101010101" pitchFamily="49" charset="-122"/>
            </a:endParaRPr>
          </a:p>
        </p:txBody>
      </p:sp>
      <p:sp>
        <p:nvSpPr>
          <p:cNvPr id="12" name="矩形 11"/>
          <p:cNvSpPr/>
          <p:nvPr>
            <p:custDataLst>
              <p:tags r:id="rId10"/>
            </p:custDataLst>
          </p:nvPr>
        </p:nvSpPr>
        <p:spPr>
          <a:xfrm>
            <a:off x="2244633" y="3147814"/>
            <a:ext cx="6701790" cy="398780"/>
          </a:xfrm>
          <a:prstGeom prst="rect">
            <a:avLst/>
          </a:prstGeom>
          <a:noFill/>
          <a:ln w="9525">
            <a:noFill/>
          </a:ln>
        </p:spPr>
        <p:txBody>
          <a:bodyPr wrap="square" anchor="t" anchorCtr="0">
            <a:spAutoFit/>
          </a:bodyPr>
          <a:lstStyle/>
          <a:p>
            <a:r>
              <a:rPr lang="zh-CN" altLang="en-US" sz="2000" b="1" dirty="0">
                <a:solidFill>
                  <a:srgbClr val="0070C0"/>
                </a:solidFill>
                <a:latin typeface="黑体" panose="02010609060101010101" pitchFamily="49" charset="-122"/>
                <a:ea typeface="黑体" panose="02010609060101010101" pitchFamily="49" charset="-122"/>
              </a:rPr>
              <a:t>①是人类构建世界和平的成果②也是影响最大的国际组织</a:t>
            </a:r>
            <a:endParaRPr lang="zh-CN" altLang="en-US" sz="2000" b="1" dirty="0">
              <a:solidFill>
                <a:srgbClr val="0070C0"/>
              </a:solidFill>
              <a:latin typeface="黑体" panose="02010609060101010101" pitchFamily="49" charset="-122"/>
              <a:ea typeface="黑体" panose="02010609060101010101" pitchFamily="49" charset="-122"/>
            </a:endParaRPr>
          </a:p>
        </p:txBody>
      </p:sp>
    </p:spTree>
    <p:custDataLst>
      <p:tags r:id="rId11"/>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5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8"/>
                                        </p:tgtEl>
                                        <p:attrNameLst>
                                          <p:attrName>style.visibility</p:attrName>
                                        </p:attrNameLst>
                                      </p:cBhvr>
                                      <p:to>
                                        <p:strVal val="visible"/>
                                      </p:to>
                                    </p:set>
                                    <p:animEffect transition="in" filter="fade">
                                      <p:cBhvr>
                                        <p:cTn id="37" dur="500"/>
                                        <p:tgtEl>
                                          <p:spTgt spid="28"/>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
                                        </p:tgtEl>
                                        <p:attrNameLst>
                                          <p:attrName>style.visibility</p:attrName>
                                        </p:attrNameLst>
                                      </p:cBhvr>
                                      <p:to>
                                        <p:strVal val="visible"/>
                                      </p:to>
                                    </p:set>
                                    <p:animEffect transition="in" filter="fade">
                                      <p:cBhvr>
                                        <p:cTn id="4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3" grpId="0"/>
      <p:bldP spid="28"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文本框 1"/>
          <p:cNvSpPr txBox="1"/>
          <p:nvPr>
            <p:custDataLst>
              <p:tags r:id="rId1"/>
            </p:custDataLst>
          </p:nvPr>
        </p:nvSpPr>
        <p:spPr>
          <a:xfrm>
            <a:off x="323528" y="770935"/>
            <a:ext cx="8582025" cy="3281411"/>
          </a:xfrm>
          <a:prstGeom prst="rect">
            <a:avLst/>
          </a:prstGeom>
          <a:noFill/>
          <a:ln w="9525">
            <a:noFill/>
          </a:ln>
        </p:spPr>
        <p:txBody>
          <a:bodyPr anchor="t" anchorCtr="0">
            <a:spAutoFit/>
          </a:bodyPr>
          <a:lstStyle/>
          <a:p>
            <a:pPr indent="457200" algn="just">
              <a:lnSpc>
                <a:spcPct val="125000"/>
              </a:lnSpc>
            </a:pPr>
            <a:r>
              <a:rPr lang="zh-CN" altLang="en-US" sz="2100" dirty="0">
                <a:latin typeface="Arial" panose="020B0604020202020204" pitchFamily="34" charset="0"/>
                <a:ea typeface="黑体" panose="02010609060101010101" pitchFamily="49" charset="-122"/>
              </a:rPr>
              <a:t>1950年6月25日，美国趁苏联代表拒绝出席联合国会议的机会（因美国支持台湾蒋介石霸占中国在联合国的席位，苏联支持中国，为表示抗议，从1950年1月起就不再出席联合国会议。），敦促安理会各国紧急表态，又利用台湾代表充当”联合国朝鲜委员会“的机会，通过了"朝鲜构成了对和平的威胁，并请各国对这一决议给出一切帮助。”</a:t>
            </a:r>
            <a:endParaRPr lang="zh-CN" altLang="en-US" sz="2100" dirty="0">
              <a:latin typeface="Arial" panose="020B0604020202020204" pitchFamily="34" charset="0"/>
              <a:ea typeface="黑体" panose="02010609060101010101" pitchFamily="49" charset="-122"/>
            </a:endParaRPr>
          </a:p>
          <a:p>
            <a:pPr indent="457200" algn="just">
              <a:lnSpc>
                <a:spcPct val="125000"/>
              </a:lnSpc>
            </a:pPr>
            <a:r>
              <a:rPr lang="zh-CN" altLang="en-US" sz="2100" dirty="0">
                <a:latin typeface="Arial" panose="020B0604020202020204" pitchFamily="34" charset="0"/>
                <a:ea typeface="黑体" panose="02010609060101010101" pitchFamily="49" charset="-122"/>
              </a:rPr>
              <a:t>其后的6月27日，在美国的操纵下，安理会又以7：1通过了“使用军事措施恢复国家安全和平，为大韩民国提供击退朝鲜武装进攻所需的必要援助。”</a:t>
            </a:r>
            <a:endParaRPr lang="zh-CN" altLang="en-US" sz="2100" dirty="0">
              <a:latin typeface="Arial" panose="020B0604020202020204" pitchFamily="34" charset="0"/>
              <a:ea typeface="黑体" panose="02010609060101010101" pitchFamily="49" charset="-122"/>
            </a:endParaRPr>
          </a:p>
        </p:txBody>
      </p:sp>
      <p:sp>
        <p:nvSpPr>
          <p:cNvPr id="3" name="文本框 2"/>
          <p:cNvSpPr txBox="1"/>
          <p:nvPr>
            <p:custDataLst>
              <p:tags r:id="rId2"/>
            </p:custDataLst>
          </p:nvPr>
        </p:nvSpPr>
        <p:spPr>
          <a:xfrm>
            <a:off x="899592" y="4070985"/>
            <a:ext cx="7092315" cy="521970"/>
          </a:xfrm>
          <a:prstGeom prst="rect">
            <a:avLst/>
          </a:prstGeom>
          <a:noFill/>
        </p:spPr>
        <p:txBody>
          <a:bodyPr>
            <a:spAutoFit/>
          </a:bodyPr>
          <a:lstStyle/>
          <a:p>
            <a:pPr marR="0" defTabSz="914400">
              <a:buClrTx/>
              <a:buSzTx/>
              <a:buFont typeface="Arial" panose="020B0604020202020204" pitchFamily="34" charset="0"/>
              <a:buNone/>
              <a:defRPr/>
            </a:pPr>
            <a:r>
              <a:rPr kumimoji="0" lang="zh-CN" altLang="zh-CN" sz="2800" b="1" kern="1200" cap="none" spc="0" normalizeH="0" baseline="0" noProof="1">
                <a:solidFill>
                  <a:srgbClr val="0070C0"/>
                </a:solidFill>
                <a:latin typeface="Arial" panose="020B0604020202020204" pitchFamily="34" charset="0"/>
                <a:ea typeface="黑体" panose="02010609060101010101" pitchFamily="49" charset="-122"/>
                <a:cs typeface="+mn-cs"/>
              </a:rPr>
              <a:t>联合国成立初期，成为美国操纵的工具。</a:t>
            </a:r>
            <a:endParaRPr kumimoji="0" lang="zh-CN" altLang="zh-CN" sz="2800" b="1" kern="1200" cap="none" spc="0" normalizeH="0" baseline="0" noProof="1">
              <a:solidFill>
                <a:srgbClr val="0070C0"/>
              </a:solidFill>
              <a:latin typeface="Arial" panose="020B0604020202020204" pitchFamily="34" charset="0"/>
              <a:ea typeface="黑体" panose="02010609060101010101" pitchFamily="49" charset="-122"/>
              <a:cs typeface="+mn-cs"/>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文本框 1"/>
          <p:cNvSpPr txBox="1"/>
          <p:nvPr>
            <p:custDataLst>
              <p:tags r:id="rId1"/>
            </p:custDataLst>
          </p:nvPr>
        </p:nvSpPr>
        <p:spPr>
          <a:xfrm>
            <a:off x="467360" y="1203598"/>
            <a:ext cx="8641144" cy="3539430"/>
          </a:xfrm>
          <a:prstGeom prst="rect">
            <a:avLst/>
          </a:prstGeom>
          <a:noFill/>
          <a:ln w="19050" cap="flat" cmpd="sng">
            <a:noFill/>
            <a:prstDash val="solid"/>
            <a:round/>
            <a:headEnd type="none" w="med" len="med"/>
            <a:tailEnd type="none" w="med" len="med"/>
          </a:ln>
        </p:spPr>
        <p:txBody>
          <a:bodyPr wrap="square" anchor="t" anchorCtr="0">
            <a:spAutoFit/>
          </a:bodyPr>
          <a:lstStyle/>
          <a:p>
            <a:pPr eaLnBrk="0" hangingPunct="0">
              <a:lnSpc>
                <a:spcPct val="140000"/>
              </a:lnSpc>
            </a:pPr>
            <a:r>
              <a:rPr lang="en-US" altLang="zh-CN" sz="2000" b="1" dirty="0">
                <a:solidFill>
                  <a:srgbClr val="FF3300"/>
                </a:solidFill>
                <a:latin typeface="Times New Roman" panose="02020603050405020304" pitchFamily="18" charset="0"/>
                <a:ea typeface="+mj-ea"/>
                <a:cs typeface="Times New Roman" panose="02020603050405020304" pitchFamily="18" charset="0"/>
              </a:rPr>
              <a:t>1992</a:t>
            </a:r>
            <a:r>
              <a:rPr lang="zh-CN" altLang="en-US" sz="2000" b="1" dirty="0">
                <a:solidFill>
                  <a:srgbClr val="FF3300"/>
                </a:solidFill>
                <a:latin typeface="Times New Roman" panose="02020603050405020304" pitchFamily="18" charset="0"/>
                <a:ea typeface="+mj-ea"/>
                <a:cs typeface="Times New Roman" panose="02020603050405020304" pitchFamily="18" charset="0"/>
              </a:rPr>
              <a:t>年</a:t>
            </a:r>
            <a:r>
              <a:rPr lang="zh-CN" altLang="en-US" sz="2000" b="1" dirty="0">
                <a:latin typeface="Times New Roman" panose="02020603050405020304" pitchFamily="18" charset="0"/>
                <a:ea typeface="+mj-ea"/>
                <a:cs typeface="Times New Roman" panose="02020603050405020304" pitchFamily="18" charset="0"/>
              </a:rPr>
              <a:t>   </a:t>
            </a:r>
            <a:r>
              <a:rPr lang="zh-CN" altLang="en-US" sz="2000" b="1" dirty="0" smtClean="0">
                <a:latin typeface="Times New Roman" panose="02020603050405020304" pitchFamily="18" charset="0"/>
                <a:ea typeface="+mj-ea"/>
                <a:cs typeface="Times New Roman" panose="02020603050405020304" pitchFamily="18" charset="0"/>
              </a:rPr>
              <a:t>中国</a:t>
            </a:r>
            <a:r>
              <a:rPr lang="zh-CN" altLang="en-US" sz="2000" b="1" dirty="0">
                <a:latin typeface="Times New Roman" panose="02020603050405020304" pitchFamily="18" charset="0"/>
                <a:ea typeface="+mj-ea"/>
                <a:cs typeface="Times New Roman" panose="02020603050405020304" pitchFamily="18" charset="0"/>
              </a:rPr>
              <a:t>第一支“蓝盔”部队</a:t>
            </a:r>
            <a:r>
              <a:rPr lang="en-US" altLang="zh-CN" sz="2000" b="1" dirty="0">
                <a:latin typeface="Times New Roman" panose="02020603050405020304" pitchFamily="18" charset="0"/>
                <a:ea typeface="+mj-ea"/>
                <a:cs typeface="Times New Roman" panose="02020603050405020304" pitchFamily="18" charset="0"/>
              </a:rPr>
              <a:t>———</a:t>
            </a:r>
            <a:r>
              <a:rPr lang="zh-CN" altLang="en-US" sz="2000" b="1" dirty="0">
                <a:latin typeface="Times New Roman" panose="02020603050405020304" pitchFamily="18" charset="0"/>
                <a:ea typeface="+mj-ea"/>
                <a:cs typeface="Times New Roman" panose="02020603050405020304" pitchFamily="18" charset="0"/>
              </a:rPr>
              <a:t>军事工程大队赴柬埔寨执行任务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en-US" altLang="zh-CN" sz="2000" b="1" dirty="0">
                <a:solidFill>
                  <a:srgbClr val="FF3300"/>
                </a:solidFill>
                <a:latin typeface="Times New Roman" panose="02020603050405020304" pitchFamily="18" charset="0"/>
                <a:ea typeface="+mj-ea"/>
                <a:cs typeface="Times New Roman" panose="02020603050405020304" pitchFamily="18" charset="0"/>
              </a:rPr>
              <a:t>2003</a:t>
            </a:r>
            <a:r>
              <a:rPr lang="zh-CN" altLang="en-US" sz="2000" b="1" dirty="0">
                <a:solidFill>
                  <a:srgbClr val="FF3300"/>
                </a:solidFill>
                <a:latin typeface="Times New Roman" panose="02020603050405020304" pitchFamily="18" charset="0"/>
                <a:ea typeface="+mj-ea"/>
                <a:cs typeface="Times New Roman" panose="02020603050405020304" pitchFamily="18" charset="0"/>
              </a:rPr>
              <a:t>年</a:t>
            </a:r>
            <a:r>
              <a:rPr lang="zh-CN" altLang="en-US" sz="2000" b="1" dirty="0">
                <a:latin typeface="Times New Roman" panose="02020603050405020304" pitchFamily="18" charset="0"/>
                <a:ea typeface="+mj-ea"/>
                <a:cs typeface="Times New Roman" panose="02020603050405020304" pitchFamily="18" charset="0"/>
              </a:rPr>
              <a:t>  </a:t>
            </a:r>
            <a:r>
              <a:rPr lang="zh-CN" altLang="en-US" sz="2000" b="1" dirty="0" smtClean="0">
                <a:latin typeface="Times New Roman" panose="02020603050405020304" pitchFamily="18" charset="0"/>
                <a:ea typeface="+mj-ea"/>
                <a:cs typeface="Times New Roman" panose="02020603050405020304" pitchFamily="18" charset="0"/>
              </a:rPr>
              <a:t> 中国</a:t>
            </a:r>
            <a:r>
              <a:rPr lang="zh-CN" altLang="en-US" sz="2000" b="1" dirty="0">
                <a:latin typeface="Times New Roman" panose="02020603050405020304" pitchFamily="18" charset="0"/>
                <a:ea typeface="+mj-ea"/>
                <a:cs typeface="Times New Roman" panose="02020603050405020304" pitchFamily="18" charset="0"/>
              </a:rPr>
              <a:t>赴刚果（金）维和 有一个</a:t>
            </a:r>
            <a:r>
              <a:rPr lang="en-US" altLang="zh-CN" sz="2000" b="1" dirty="0">
                <a:latin typeface="Times New Roman" panose="02020603050405020304" pitchFamily="18" charset="0"/>
                <a:ea typeface="+mj-ea"/>
                <a:cs typeface="Times New Roman" panose="02020603050405020304" pitchFamily="18" charset="0"/>
              </a:rPr>
              <a:t>175</a:t>
            </a:r>
            <a:r>
              <a:rPr lang="zh-CN" altLang="en-US" sz="2000" b="1" dirty="0">
                <a:latin typeface="Times New Roman" panose="02020603050405020304" pitchFamily="18" charset="0"/>
                <a:ea typeface="+mj-ea"/>
                <a:cs typeface="Times New Roman" panose="02020603050405020304" pitchFamily="18" charset="0"/>
              </a:rPr>
              <a:t>人的工兵连和一个</a:t>
            </a:r>
            <a:r>
              <a:rPr lang="en-US" altLang="zh-CN" sz="2000" b="1" dirty="0">
                <a:latin typeface="Times New Roman" panose="02020603050405020304" pitchFamily="18" charset="0"/>
                <a:ea typeface="+mj-ea"/>
                <a:cs typeface="Times New Roman" panose="02020603050405020304" pitchFamily="18" charset="0"/>
              </a:rPr>
              <a:t>43</a:t>
            </a:r>
            <a:r>
              <a:rPr lang="zh-CN" altLang="en-US" sz="2000" b="1" dirty="0">
                <a:latin typeface="Times New Roman" panose="02020603050405020304" pitchFamily="18" charset="0"/>
                <a:ea typeface="+mj-ea"/>
                <a:cs typeface="Times New Roman" panose="02020603050405020304" pitchFamily="18" charset="0"/>
              </a:rPr>
              <a:t>人的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zh-CN" altLang="en-US" sz="2000" b="1" dirty="0">
                <a:latin typeface="Times New Roman" panose="02020603050405020304" pitchFamily="18" charset="0"/>
                <a:ea typeface="+mj-ea"/>
                <a:cs typeface="Times New Roman" panose="02020603050405020304" pitchFamily="18" charset="0"/>
              </a:rPr>
              <a:t>               </a:t>
            </a:r>
            <a:r>
              <a:rPr lang="zh-CN" altLang="en-US" sz="2000" b="1" dirty="0" smtClean="0">
                <a:latin typeface="Times New Roman" panose="02020603050405020304" pitchFamily="18" charset="0"/>
                <a:ea typeface="+mj-ea"/>
                <a:cs typeface="Times New Roman" panose="02020603050405020304" pitchFamily="18" charset="0"/>
              </a:rPr>
              <a:t>医疗</a:t>
            </a:r>
            <a:r>
              <a:rPr lang="zh-CN" altLang="en-US" sz="2000" b="1" dirty="0">
                <a:latin typeface="Times New Roman" panose="02020603050405020304" pitchFamily="18" charset="0"/>
                <a:ea typeface="+mj-ea"/>
                <a:cs typeface="Times New Roman" panose="02020603050405020304" pitchFamily="18" charset="0"/>
              </a:rPr>
              <a:t>分队，目前，这支部队仍在刚果（金）执行任务。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en-US" altLang="zh-CN" sz="2000" b="1" dirty="0">
                <a:solidFill>
                  <a:srgbClr val="FF3300"/>
                </a:solidFill>
                <a:latin typeface="Times New Roman" panose="02020603050405020304" pitchFamily="18" charset="0"/>
                <a:ea typeface="+mj-ea"/>
                <a:cs typeface="Times New Roman" panose="02020603050405020304" pitchFamily="18" charset="0"/>
              </a:rPr>
              <a:t>2003</a:t>
            </a:r>
            <a:r>
              <a:rPr lang="zh-CN" altLang="en-US" sz="2000" b="1" dirty="0">
                <a:solidFill>
                  <a:srgbClr val="FF3300"/>
                </a:solidFill>
                <a:latin typeface="Times New Roman" panose="02020603050405020304" pitchFamily="18" charset="0"/>
                <a:ea typeface="+mj-ea"/>
                <a:cs typeface="Times New Roman" panose="02020603050405020304" pitchFamily="18" charset="0"/>
              </a:rPr>
              <a:t>年</a:t>
            </a:r>
            <a:r>
              <a:rPr lang="zh-CN" altLang="en-US" sz="2000" b="1" dirty="0">
                <a:latin typeface="Times New Roman" panose="02020603050405020304" pitchFamily="18" charset="0"/>
                <a:ea typeface="+mj-ea"/>
                <a:cs typeface="Times New Roman" panose="02020603050405020304" pitchFamily="18" charset="0"/>
              </a:rPr>
              <a:t>   </a:t>
            </a:r>
            <a:r>
              <a:rPr lang="zh-CN" altLang="en-US" sz="2000" b="1" dirty="0" smtClean="0">
                <a:latin typeface="Times New Roman" panose="02020603050405020304" pitchFamily="18" charset="0"/>
                <a:ea typeface="+mj-ea"/>
                <a:cs typeface="Times New Roman" panose="02020603050405020304" pitchFamily="18" charset="0"/>
              </a:rPr>
              <a:t>中国</a:t>
            </a:r>
            <a:r>
              <a:rPr lang="zh-CN" altLang="en-US" sz="2000" b="1" dirty="0">
                <a:latin typeface="Times New Roman" panose="02020603050405020304" pitchFamily="18" charset="0"/>
                <a:ea typeface="+mj-ea"/>
                <a:cs typeface="Times New Roman" panose="02020603050405020304" pitchFamily="18" charset="0"/>
              </a:rPr>
              <a:t>赴利比里亚维和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en-US" altLang="zh-CN" sz="2000" b="1" dirty="0">
                <a:solidFill>
                  <a:srgbClr val="FF3300"/>
                </a:solidFill>
                <a:latin typeface="Times New Roman" panose="02020603050405020304" pitchFamily="18" charset="0"/>
                <a:ea typeface="+mj-ea"/>
                <a:cs typeface="Times New Roman" panose="02020603050405020304" pitchFamily="18" charset="0"/>
              </a:rPr>
              <a:t>2004</a:t>
            </a:r>
            <a:r>
              <a:rPr lang="zh-CN" altLang="en-US" sz="2000" b="1" dirty="0">
                <a:solidFill>
                  <a:srgbClr val="FF3300"/>
                </a:solidFill>
                <a:latin typeface="Times New Roman" panose="02020603050405020304" pitchFamily="18" charset="0"/>
                <a:ea typeface="+mj-ea"/>
                <a:cs typeface="Times New Roman" panose="02020603050405020304" pitchFamily="18" charset="0"/>
              </a:rPr>
              <a:t>年</a:t>
            </a:r>
            <a:r>
              <a:rPr lang="zh-CN" altLang="en-US" sz="2000" b="1" dirty="0">
                <a:latin typeface="Times New Roman" panose="02020603050405020304" pitchFamily="18" charset="0"/>
                <a:ea typeface="+mj-ea"/>
                <a:cs typeface="Times New Roman" panose="02020603050405020304" pitchFamily="18" charset="0"/>
              </a:rPr>
              <a:t>   </a:t>
            </a:r>
            <a:r>
              <a:rPr lang="zh-CN" altLang="en-US" sz="2000" b="1" dirty="0" smtClean="0">
                <a:latin typeface="Times New Roman" panose="02020603050405020304" pitchFamily="18" charset="0"/>
                <a:ea typeface="+mj-ea"/>
                <a:cs typeface="Times New Roman" panose="02020603050405020304" pitchFamily="18" charset="0"/>
              </a:rPr>
              <a:t>中国</a:t>
            </a:r>
            <a:r>
              <a:rPr lang="zh-CN" altLang="en-US" sz="2000" b="1" dirty="0">
                <a:latin typeface="Times New Roman" panose="02020603050405020304" pitchFamily="18" charset="0"/>
                <a:ea typeface="+mj-ea"/>
                <a:cs typeface="Times New Roman" panose="02020603050405020304" pitchFamily="18" charset="0"/>
              </a:rPr>
              <a:t>赴海地维和这是我国第一次派成建制的防暴警察执行维和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zh-CN" altLang="en-US" sz="2000" b="1" dirty="0" smtClean="0">
                <a:latin typeface="Times New Roman" panose="02020603050405020304" pitchFamily="18" charset="0"/>
                <a:ea typeface="+mj-ea"/>
                <a:cs typeface="Times New Roman" panose="02020603050405020304" pitchFamily="18" charset="0"/>
              </a:rPr>
              <a:t>行动</a:t>
            </a:r>
            <a:r>
              <a:rPr lang="zh-CN" altLang="en-US" sz="2000" b="1" dirty="0">
                <a:latin typeface="Times New Roman" panose="02020603050405020304" pitchFamily="18" charset="0"/>
                <a:ea typeface="+mj-ea"/>
                <a:cs typeface="Times New Roman" panose="02020603050405020304" pitchFamily="18" charset="0"/>
              </a:rPr>
              <a:t>，第一次进入位于西半球的美洲，而且是第一次进入一个未建交国家。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en-US" altLang="zh-CN" sz="2000" b="1" dirty="0">
                <a:solidFill>
                  <a:srgbClr val="FF3300"/>
                </a:solidFill>
                <a:latin typeface="Times New Roman" panose="02020603050405020304" pitchFamily="18" charset="0"/>
                <a:ea typeface="+mj-ea"/>
                <a:cs typeface="Times New Roman" panose="02020603050405020304" pitchFamily="18" charset="0"/>
              </a:rPr>
              <a:t>2005</a:t>
            </a:r>
            <a:r>
              <a:rPr lang="zh-CN" altLang="en-US" sz="2000" b="1" dirty="0">
                <a:solidFill>
                  <a:srgbClr val="FF3300"/>
                </a:solidFill>
                <a:latin typeface="Times New Roman" panose="02020603050405020304" pitchFamily="18" charset="0"/>
                <a:ea typeface="+mj-ea"/>
                <a:cs typeface="Times New Roman" panose="02020603050405020304" pitchFamily="18" charset="0"/>
              </a:rPr>
              <a:t>年    </a:t>
            </a:r>
            <a:r>
              <a:rPr lang="zh-CN" altLang="en-US" sz="2000" b="1" dirty="0" smtClean="0">
                <a:latin typeface="Times New Roman" panose="02020603050405020304" pitchFamily="18" charset="0"/>
                <a:ea typeface="+mj-ea"/>
                <a:cs typeface="Times New Roman" panose="02020603050405020304" pitchFamily="18" charset="0"/>
              </a:rPr>
              <a:t>中国</a:t>
            </a:r>
            <a:r>
              <a:rPr lang="zh-CN" altLang="en-US" sz="2000" b="1" dirty="0">
                <a:latin typeface="Times New Roman" panose="02020603050405020304" pitchFamily="18" charset="0"/>
                <a:ea typeface="+mj-ea"/>
                <a:cs typeface="Times New Roman" panose="02020603050405020304" pitchFamily="18" charset="0"/>
              </a:rPr>
              <a:t>赴苏丹维和 </a:t>
            </a:r>
            <a:endParaRPr lang="zh-CN" altLang="en-US" sz="2000" b="1" dirty="0">
              <a:latin typeface="Times New Roman" panose="02020603050405020304" pitchFamily="18" charset="0"/>
              <a:ea typeface="+mj-ea"/>
              <a:cs typeface="Times New Roman" panose="02020603050405020304" pitchFamily="18" charset="0"/>
            </a:endParaRPr>
          </a:p>
          <a:p>
            <a:pPr eaLnBrk="0" hangingPunct="0">
              <a:lnSpc>
                <a:spcPct val="140000"/>
              </a:lnSpc>
            </a:pPr>
            <a:r>
              <a:rPr lang="en-US" altLang="zh-CN" sz="2000" b="1" dirty="0">
                <a:solidFill>
                  <a:srgbClr val="FF3300"/>
                </a:solidFill>
                <a:latin typeface="Times New Roman" panose="02020603050405020304" pitchFamily="18" charset="0"/>
                <a:ea typeface="+mj-ea"/>
                <a:cs typeface="Times New Roman" panose="02020603050405020304" pitchFamily="18" charset="0"/>
              </a:rPr>
              <a:t>2006</a:t>
            </a:r>
            <a:r>
              <a:rPr lang="zh-CN" altLang="en-US" sz="2000" b="1" dirty="0">
                <a:solidFill>
                  <a:srgbClr val="FF3300"/>
                </a:solidFill>
                <a:latin typeface="Times New Roman" panose="02020603050405020304" pitchFamily="18" charset="0"/>
                <a:ea typeface="+mj-ea"/>
                <a:cs typeface="Times New Roman" panose="02020603050405020304" pitchFamily="18" charset="0"/>
              </a:rPr>
              <a:t>年    </a:t>
            </a:r>
            <a:r>
              <a:rPr lang="zh-CN" altLang="en-US" sz="2000" b="1" dirty="0" smtClean="0">
                <a:latin typeface="Times New Roman" panose="02020603050405020304" pitchFamily="18" charset="0"/>
                <a:ea typeface="+mj-ea"/>
                <a:cs typeface="Times New Roman" panose="02020603050405020304" pitchFamily="18" charset="0"/>
              </a:rPr>
              <a:t>中国</a:t>
            </a:r>
            <a:r>
              <a:rPr lang="zh-CN" altLang="en-US" sz="2000" b="1" dirty="0">
                <a:latin typeface="Times New Roman" panose="02020603050405020304" pitchFamily="18" charset="0"/>
                <a:ea typeface="+mj-ea"/>
                <a:cs typeface="Times New Roman" panose="02020603050405020304" pitchFamily="18" charset="0"/>
              </a:rPr>
              <a:t>赴黎巴嫩维和</a:t>
            </a:r>
            <a:r>
              <a:rPr lang="zh-CN" altLang="en-US" sz="2000" b="1" dirty="0" smtClean="0">
                <a:latin typeface="Times New Roman" panose="02020603050405020304" pitchFamily="18" charset="0"/>
                <a:ea typeface="+mj-ea"/>
                <a:cs typeface="Times New Roman" panose="02020603050405020304" pitchFamily="18" charset="0"/>
              </a:rPr>
              <a:t>。</a:t>
            </a:r>
            <a:endParaRPr lang="zh-CN" altLang="en-US" sz="2000" b="1" dirty="0">
              <a:latin typeface="Times New Roman" panose="02020603050405020304" pitchFamily="18" charset="0"/>
              <a:ea typeface="+mj-ea"/>
              <a:cs typeface="Times New Roman" panose="02020603050405020304" pitchFamily="18" charset="0"/>
            </a:endParaRPr>
          </a:p>
        </p:txBody>
      </p:sp>
      <p:sp>
        <p:nvSpPr>
          <p:cNvPr id="18435" name="文本框 3"/>
          <p:cNvSpPr txBox="1"/>
          <p:nvPr>
            <p:custDataLst>
              <p:tags r:id="rId2"/>
            </p:custDataLst>
          </p:nvPr>
        </p:nvSpPr>
        <p:spPr>
          <a:xfrm>
            <a:off x="2352687" y="757264"/>
            <a:ext cx="4730782" cy="461665"/>
          </a:xfrm>
          <a:prstGeom prst="rect">
            <a:avLst/>
          </a:prstGeom>
          <a:noFill/>
          <a:ln w="25400" cap="flat" cmpd="sng">
            <a:noFill/>
            <a:prstDash val="solid"/>
            <a:round/>
            <a:headEnd type="none" w="med" len="med"/>
            <a:tailEnd type="none" w="med" len="med"/>
          </a:ln>
        </p:spPr>
        <p:txBody>
          <a:bodyPr wrap="none" anchor="t" anchorCtr="0">
            <a:spAutoFit/>
          </a:bodyPr>
          <a:lstStyle/>
          <a:p>
            <a:pPr eaLnBrk="0" hangingPunct="0"/>
            <a:r>
              <a:rPr lang="zh-CN" altLang="en-US" sz="2400" b="1" dirty="0">
                <a:solidFill>
                  <a:srgbClr val="0070C0"/>
                </a:solidFill>
                <a:latin typeface="Verdana" panose="020B0604030504040204" pitchFamily="34" charset="0"/>
                <a:ea typeface="黑体" panose="02010609060101010101" pitchFamily="49" charset="-122"/>
              </a:rPr>
              <a:t>中国参加联合国 维和行动大事记 </a:t>
            </a:r>
            <a:endParaRPr lang="zh-CN" altLang="en-US" sz="2400" b="1" dirty="0">
              <a:solidFill>
                <a:srgbClr val="0070C0"/>
              </a:solidFill>
              <a:latin typeface="Verdana" panose="020B0604030504040204" pitchFamily="34" charset="0"/>
              <a:ea typeface="黑体" panose="02010609060101010101" pitchFamily="49" charset="-122"/>
            </a:endParaRPr>
          </a:p>
        </p:txBody>
      </p:sp>
    </p:spTree>
    <p:custDataLst>
      <p:tags r:id="rId3"/>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697661" y="915566"/>
            <a:ext cx="7704856" cy="1477328"/>
          </a:xfrm>
          <a:prstGeom prst="rect">
            <a:avLst/>
          </a:prstGeom>
        </p:spPr>
        <p:txBody>
          <a:bodyPr wrap="square">
            <a:spAutoFit/>
          </a:bodyPr>
          <a:lstStyle/>
          <a:p>
            <a:pPr indent="457200">
              <a:lnSpc>
                <a:spcPct val="125000"/>
              </a:lnSpc>
            </a:pP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 中国累计参加联合国</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14</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项维和行动，派出</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4000</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人次的维和军事人员，其中维和分队</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3000</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多人次，军事观察员和参谋军官近</a:t>
            </a:r>
            <a:r>
              <a:rPr lang="en-US" altLang="zh-CN" sz="2400" b="1" dirty="0">
                <a:latin typeface="Times New Roman" panose="02020603050405020304" pitchFamily="18" charset="0"/>
                <a:ea typeface="黑体" panose="02010609060101010101" pitchFamily="49" charset="-122"/>
                <a:cs typeface="Times New Roman" panose="02020603050405020304" pitchFamily="18" charset="0"/>
              </a:rPr>
              <a:t>900</a:t>
            </a:r>
            <a:r>
              <a:rPr lang="zh-CN" altLang="en-US" sz="2400" b="1" dirty="0">
                <a:latin typeface="Times New Roman" panose="02020603050405020304" pitchFamily="18" charset="0"/>
                <a:ea typeface="黑体" panose="02010609060101010101" pitchFamily="49" charset="-122"/>
                <a:cs typeface="Times New Roman" panose="02020603050405020304" pitchFamily="18" charset="0"/>
              </a:rPr>
              <a:t>人次。</a:t>
            </a:r>
            <a:endParaRPr lang="zh-CN" altLang="en-US" sz="2400" b="1" dirty="0">
              <a:latin typeface="Times New Roman" panose="02020603050405020304" pitchFamily="18" charset="0"/>
              <a:ea typeface="黑体" panose="02010609060101010101" pitchFamily="49" charset="-122"/>
              <a:cs typeface="Times New Roman" panose="02020603050405020304" pitchFamily="18" charset="0"/>
            </a:endParaRPr>
          </a:p>
        </p:txBody>
      </p:sp>
      <p:sp>
        <p:nvSpPr>
          <p:cNvPr id="4" name="文本框 2"/>
          <p:cNvSpPr txBox="1"/>
          <p:nvPr>
            <p:custDataLst>
              <p:tags r:id="rId1"/>
            </p:custDataLst>
          </p:nvPr>
        </p:nvSpPr>
        <p:spPr>
          <a:xfrm>
            <a:off x="785203" y="3075806"/>
            <a:ext cx="7560840" cy="523220"/>
          </a:xfrm>
          <a:prstGeom prst="rect">
            <a:avLst/>
          </a:prstGeom>
          <a:solidFill>
            <a:schemeClr val="accent1"/>
          </a:solidFill>
          <a:ln w="9525">
            <a:noFill/>
          </a:ln>
        </p:spPr>
        <p:txBody>
          <a:bodyPr wrap="square" anchor="t" anchorCtr="0">
            <a:spAutoFit/>
          </a:bodyPr>
          <a:lstStyle/>
          <a:p>
            <a:pPr algn="ctr" eaLnBrk="0" hangingPunct="0"/>
            <a:r>
              <a:rPr lang="zh-CN" altLang="en-US" sz="2800" b="1" dirty="0">
                <a:solidFill>
                  <a:schemeClr val="bg1"/>
                </a:solidFill>
                <a:latin typeface="Arial" panose="020B0604020202020204" pitchFamily="34" charset="0"/>
                <a:ea typeface="黑体" panose="02010609060101010101" pitchFamily="49" charset="-122"/>
              </a:rPr>
              <a:t>中国为维护国际和平与安全发挥了重要</a:t>
            </a:r>
            <a:r>
              <a:rPr lang="zh-CN" altLang="en-US" sz="2800" b="1" dirty="0" smtClean="0">
                <a:solidFill>
                  <a:schemeClr val="bg1"/>
                </a:solidFill>
                <a:latin typeface="Arial" panose="020B0604020202020204" pitchFamily="34" charset="0"/>
                <a:ea typeface="黑体" panose="02010609060101010101" pitchFamily="49" charset="-122"/>
              </a:rPr>
              <a:t>作用。</a:t>
            </a:r>
            <a:endParaRPr lang="zh-CN" altLang="en-US" sz="2800" b="1" dirty="0">
              <a:solidFill>
                <a:schemeClr val="bg1"/>
              </a:solidFill>
              <a:latin typeface="Arial" panose="020B0604020202020204" pitchFamily="34" charset="0"/>
              <a:ea typeface="黑体" panose="02010609060101010101" pitchFamily="49"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7" name="Picture 2" descr="1071052108008">
            <a:hlinkClick r:id="rId1"/>
          </p:cNvPr>
          <p:cNvPicPr>
            <a:picLocks noChangeAspect="1"/>
          </p:cNvPicPr>
          <p:nvPr>
            <p:custDataLst>
              <p:tags r:id="rId2"/>
            </p:custDataLst>
          </p:nvPr>
        </p:nvPicPr>
        <p:blipFill>
          <a:blip r:embed="rId3"/>
          <a:stretch>
            <a:fillRect/>
          </a:stretch>
        </p:blipFill>
        <p:spPr>
          <a:xfrm>
            <a:off x="833503" y="1234440"/>
            <a:ext cx="2785110" cy="1273810"/>
          </a:xfrm>
          <a:prstGeom prst="rect">
            <a:avLst/>
          </a:prstGeom>
          <a:noFill/>
          <a:ln w="9525">
            <a:noFill/>
          </a:ln>
        </p:spPr>
      </p:pic>
      <p:sp>
        <p:nvSpPr>
          <p:cNvPr id="132099" name="Rectangle 3"/>
          <p:cNvSpPr>
            <a:spLocks noChangeArrowheads="1"/>
          </p:cNvSpPr>
          <p:nvPr>
            <p:custDataLst>
              <p:tags r:id="rId4"/>
            </p:custDataLst>
          </p:nvPr>
        </p:nvSpPr>
        <p:spPr bwMode="auto">
          <a:xfrm>
            <a:off x="732790" y="2545080"/>
            <a:ext cx="3047122" cy="233045"/>
          </a:xfrm>
          <a:prstGeom prst="rect">
            <a:avLst/>
          </a:prstGeom>
          <a:noFill/>
          <a:ln w="9525">
            <a:noFill/>
            <a:miter lim="800000"/>
          </a:ln>
          <a:effectLst/>
        </p:spPr>
        <p:txBody>
          <a:bodyPr wrap="none">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rPr>
              <a:t>中国维和部队出发赴利比里亚</a:t>
            </a:r>
            <a:endPar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endParaRPr>
          </a:p>
        </p:txBody>
      </p:sp>
      <p:pic>
        <p:nvPicPr>
          <p:cNvPr id="19459" name="Picture 4" descr="xinsrc_18d5d7bfcbec48239f2058b14243be37_7"/>
          <p:cNvPicPr>
            <a:picLocks noChangeAspect="1"/>
          </p:cNvPicPr>
          <p:nvPr>
            <p:custDataLst>
              <p:tags r:id="rId5"/>
            </p:custDataLst>
          </p:nvPr>
        </p:nvPicPr>
        <p:blipFill>
          <a:blip r:embed="rId6"/>
          <a:stretch>
            <a:fillRect/>
          </a:stretch>
        </p:blipFill>
        <p:spPr>
          <a:xfrm>
            <a:off x="5001260" y="1234440"/>
            <a:ext cx="2840355" cy="1292225"/>
          </a:xfrm>
          <a:prstGeom prst="rect">
            <a:avLst/>
          </a:prstGeom>
          <a:noFill/>
          <a:ln w="9525">
            <a:noFill/>
          </a:ln>
        </p:spPr>
      </p:pic>
      <p:sp>
        <p:nvSpPr>
          <p:cNvPr id="132101" name="Rectangle 5"/>
          <p:cNvSpPr>
            <a:spLocks noChangeArrowheads="1"/>
          </p:cNvSpPr>
          <p:nvPr>
            <p:custDataLst>
              <p:tags r:id="rId7"/>
            </p:custDataLst>
          </p:nvPr>
        </p:nvSpPr>
        <p:spPr bwMode="auto">
          <a:xfrm>
            <a:off x="4427984" y="2509510"/>
            <a:ext cx="2978785" cy="233045"/>
          </a:xfrm>
          <a:prstGeom prst="rect">
            <a:avLst/>
          </a:prstGeom>
          <a:noFill/>
          <a:ln w="9525">
            <a:noFill/>
            <a:miter lim="800000"/>
          </a:ln>
          <a:effectLst/>
        </p:spPr>
        <p:txBody>
          <a:bodyPr wrap="none">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rPr>
              <a:t>中国第二批赴刚果（金）维和部队官兵</a:t>
            </a:r>
            <a:endPar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endParaRPr>
          </a:p>
        </p:txBody>
      </p:sp>
      <p:pic>
        <p:nvPicPr>
          <p:cNvPr id="19461" name="Picture 6" descr="xinsrc_442100113200578125318149"/>
          <p:cNvPicPr>
            <a:picLocks noChangeAspect="1"/>
          </p:cNvPicPr>
          <p:nvPr>
            <p:custDataLst>
              <p:tags r:id="rId8"/>
            </p:custDataLst>
          </p:nvPr>
        </p:nvPicPr>
        <p:blipFill>
          <a:blip r:embed="rId9"/>
          <a:stretch>
            <a:fillRect/>
          </a:stretch>
        </p:blipFill>
        <p:spPr>
          <a:xfrm>
            <a:off x="863796" y="2993390"/>
            <a:ext cx="2785110" cy="1335405"/>
          </a:xfrm>
          <a:prstGeom prst="rect">
            <a:avLst/>
          </a:prstGeom>
          <a:noFill/>
          <a:ln w="9525">
            <a:noFill/>
          </a:ln>
        </p:spPr>
      </p:pic>
      <p:sp>
        <p:nvSpPr>
          <p:cNvPr id="132103" name="Rectangle 7"/>
          <p:cNvSpPr>
            <a:spLocks noChangeArrowheads="1"/>
          </p:cNvSpPr>
          <p:nvPr>
            <p:custDataLst>
              <p:tags r:id="rId10"/>
            </p:custDataLst>
          </p:nvPr>
        </p:nvSpPr>
        <p:spPr bwMode="auto">
          <a:xfrm>
            <a:off x="732790" y="4328795"/>
            <a:ext cx="3520316" cy="233045"/>
          </a:xfrm>
          <a:prstGeom prst="rect">
            <a:avLst/>
          </a:prstGeom>
          <a:noFill/>
          <a:ln w="9525">
            <a:noFill/>
            <a:miter lim="800000"/>
          </a:ln>
          <a:effectLst/>
        </p:spPr>
        <p:txBody>
          <a:bodyPr wrap="none">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rPr>
              <a:t>中国维和警察防暴队赴海地</a:t>
            </a:r>
            <a:endPar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endParaRPr>
          </a:p>
        </p:txBody>
      </p:sp>
      <p:pic>
        <p:nvPicPr>
          <p:cNvPr id="19463" name="Picture 8" descr="200302140824_262680">
            <a:hlinkClick r:id="rId11"/>
          </p:cNvPr>
          <p:cNvPicPr>
            <a:picLocks noChangeAspect="1"/>
          </p:cNvPicPr>
          <p:nvPr>
            <p:custDataLst>
              <p:tags r:id="rId12"/>
            </p:custDataLst>
          </p:nvPr>
        </p:nvPicPr>
        <p:blipFill>
          <a:blip r:embed="rId13"/>
          <a:stretch>
            <a:fillRect/>
          </a:stretch>
        </p:blipFill>
        <p:spPr>
          <a:xfrm>
            <a:off x="4987925" y="2948756"/>
            <a:ext cx="2853690" cy="1341755"/>
          </a:xfrm>
          <a:prstGeom prst="rect">
            <a:avLst/>
          </a:prstGeom>
          <a:noFill/>
          <a:ln w="9525">
            <a:noFill/>
          </a:ln>
        </p:spPr>
      </p:pic>
      <p:sp>
        <p:nvSpPr>
          <p:cNvPr id="132105" name="Rectangle 9"/>
          <p:cNvSpPr>
            <a:spLocks noChangeArrowheads="1"/>
          </p:cNvSpPr>
          <p:nvPr>
            <p:custDataLst>
              <p:tags r:id="rId14"/>
            </p:custDataLst>
          </p:nvPr>
        </p:nvSpPr>
        <p:spPr bwMode="auto">
          <a:xfrm>
            <a:off x="5471795" y="4328795"/>
            <a:ext cx="1647190" cy="233045"/>
          </a:xfrm>
          <a:prstGeom prst="rect">
            <a:avLst/>
          </a:prstGeom>
          <a:noFill/>
          <a:ln w="9525">
            <a:noFill/>
            <a:miter lim="800000"/>
          </a:ln>
          <a:effectLst/>
        </p:spPr>
        <p:txBody>
          <a:bodyPr wrap="none">
            <a:no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000" b="1" i="0" u="none" strike="noStrike" kern="1200" cap="none" spc="0" normalizeH="0" baseline="0" noProof="0" dirty="0">
                <a:ln>
                  <a:noFill/>
                </a:ln>
                <a:solidFill>
                  <a:srgbClr val="0070C0"/>
                </a:solidFill>
                <a:uLnTx/>
                <a:uFillTx/>
                <a:latin typeface="+mn-lt"/>
                <a:ea typeface="黑体" panose="02010609060101010101" pitchFamily="49" charset="-122"/>
                <a:cs typeface="+mn-cs"/>
                <a:sym typeface="+mn-ea"/>
              </a:rPr>
              <a:t>我国</a:t>
            </a:r>
            <a:r>
              <a:rPr kumimoji="0" lang="zh-CN" altLang="en-US" sz="2000" b="1" i="0" u="none" strike="noStrike" kern="1200" cap="none" spc="0" normalizeH="0" baseline="0" noProof="0" dirty="0">
                <a:ln>
                  <a:noFill/>
                </a:ln>
                <a:solidFill>
                  <a:srgbClr val="FF0000"/>
                </a:solidFill>
                <a:uLnTx/>
                <a:uFillTx/>
                <a:latin typeface="+mn-lt"/>
                <a:ea typeface="黑体" panose="02010609060101010101" pitchFamily="49" charset="-122"/>
                <a:cs typeface="+mn-cs"/>
                <a:sym typeface="+mn-ea"/>
              </a:rPr>
              <a:t>首批维和女军人</a:t>
            </a:r>
            <a:endParaRPr kumimoji="0" lang="zh-CN" altLang="en-US" sz="2000" b="1" i="0" u="none" strike="noStrike" kern="1200" cap="none" spc="0" normalizeH="0" baseline="0" noProof="0" dirty="0">
              <a:ln>
                <a:noFill/>
              </a:ln>
              <a:solidFill>
                <a:srgbClr val="FF0000"/>
              </a:solidFill>
              <a:uLnTx/>
              <a:uFillTx/>
              <a:latin typeface="+mn-lt"/>
              <a:ea typeface="黑体" panose="02010609060101010101" pitchFamily="49" charset="-122"/>
              <a:cs typeface="+mn-cs"/>
              <a:sym typeface="+mn-ea"/>
            </a:endParaRPr>
          </a:p>
        </p:txBody>
      </p:sp>
      <p:sp>
        <p:nvSpPr>
          <p:cNvPr id="2" name="文本框 1"/>
          <p:cNvSpPr txBox="1"/>
          <p:nvPr>
            <p:custDataLst>
              <p:tags r:id="rId15"/>
            </p:custDataLst>
          </p:nvPr>
        </p:nvSpPr>
        <p:spPr>
          <a:xfrm>
            <a:off x="657860" y="700405"/>
            <a:ext cx="6924675" cy="275590"/>
          </a:xfrm>
          <a:prstGeom prst="rect">
            <a:avLst/>
          </a:prstGeom>
          <a:noFill/>
          <a:ln w="9525">
            <a:noFill/>
          </a:ln>
        </p:spPr>
        <p:txBody>
          <a:bodyPr anchor="t" anchorCtr="0">
            <a:noAutofit/>
          </a:bodyPr>
          <a:lstStyle/>
          <a:p>
            <a:pPr eaLnBrk="0" hangingPunct="0"/>
            <a:r>
              <a:rPr lang="zh-CN" altLang="en-US" sz="2400" b="1" dirty="0">
                <a:latin typeface="Arial" panose="020B0604020202020204" pitchFamily="34" charset="0"/>
                <a:ea typeface="黑体" panose="02010609060101010101" pitchFamily="49" charset="-122"/>
              </a:rPr>
              <a:t>中国为维护国际和平与安全发挥了重要作用</a:t>
            </a:r>
            <a:endParaRPr lang="zh-CN" altLang="en-US" sz="2400" b="1" dirty="0">
              <a:latin typeface="Arial" panose="020B0604020202020204" pitchFamily="34" charset="0"/>
              <a:ea typeface="黑体" panose="02010609060101010101" pitchFamily="49" charset="-122"/>
            </a:endParaRPr>
          </a:p>
        </p:txBody>
      </p:sp>
    </p:spTree>
    <p:custDataLst>
      <p:tags r:id="rId16"/>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图片 139" descr="QQ截图20190429122552.png"/>
          <p:cNvPicPr>
            <a:picLocks noChangeAspect="1"/>
          </p:cNvPicPr>
          <p:nvPr>
            <p:custDataLst>
              <p:tags r:id="rId1"/>
            </p:custDataLst>
          </p:nvPr>
        </p:nvPicPr>
        <p:blipFill>
          <a:blip r:embed="rId2"/>
          <a:stretch>
            <a:fillRect/>
          </a:stretch>
        </p:blipFill>
        <p:spPr>
          <a:xfrm>
            <a:off x="395536" y="793641"/>
            <a:ext cx="2558415" cy="481965"/>
          </a:xfrm>
          <a:prstGeom prst="rect">
            <a:avLst/>
          </a:prstGeom>
          <a:noFill/>
          <a:ln w="9525">
            <a:noFill/>
          </a:ln>
        </p:spPr>
      </p:pic>
      <p:sp>
        <p:nvSpPr>
          <p:cNvPr id="20484" name="TextBox 122"/>
          <p:cNvSpPr txBox="1"/>
          <p:nvPr>
            <p:custDataLst>
              <p:tags r:id="rId3"/>
            </p:custDataLst>
          </p:nvPr>
        </p:nvSpPr>
        <p:spPr>
          <a:xfrm>
            <a:off x="2953950" y="787364"/>
            <a:ext cx="1762065" cy="488241"/>
          </a:xfrm>
          <a:prstGeom prst="rect">
            <a:avLst/>
          </a:prstGeom>
          <a:noFill/>
          <a:ln w="9525">
            <a:noFill/>
          </a:ln>
        </p:spPr>
        <p:txBody>
          <a:bodyPr wrap="none" lIns="69769" tIns="34884" rIns="69769" bIns="34884" anchor="t" anchorCtr="0">
            <a:noAutofit/>
          </a:bodyPr>
          <a:lstStyle/>
          <a:p>
            <a:r>
              <a:rPr lang="zh-CN" altLang="en-US" sz="2800" b="1" dirty="0">
                <a:latin typeface="黑体" panose="02010609060101010101" pitchFamily="49" charset="-122"/>
                <a:ea typeface="黑体" panose="02010609060101010101" pitchFamily="49" charset="-122"/>
              </a:rPr>
              <a:t>其他作用　</a:t>
            </a:r>
            <a:endParaRPr lang="zh-CN" altLang="en-US" sz="2800" b="1" dirty="0">
              <a:latin typeface="黑体" panose="02010609060101010101" pitchFamily="49" charset="-122"/>
              <a:ea typeface="黑体" panose="02010609060101010101" pitchFamily="49" charset="-122"/>
            </a:endParaRPr>
          </a:p>
        </p:txBody>
      </p:sp>
      <p:grpSp>
        <p:nvGrpSpPr>
          <p:cNvPr id="2" name="组合 1"/>
          <p:cNvGrpSpPr/>
          <p:nvPr/>
        </p:nvGrpSpPr>
        <p:grpSpPr>
          <a:xfrm>
            <a:off x="567054" y="1701322"/>
            <a:ext cx="1880235" cy="1947073"/>
            <a:chOff x="339090" y="1482725"/>
            <a:chExt cx="1880235" cy="1947073"/>
          </a:xfrm>
        </p:grpSpPr>
        <p:pic>
          <p:nvPicPr>
            <p:cNvPr id="89" name="图片 88"/>
            <p:cNvPicPr>
              <a:picLocks noChangeAspect="1"/>
            </p:cNvPicPr>
            <p:nvPr>
              <p:custDataLst>
                <p:tags r:id="rId4"/>
              </p:custDataLst>
            </p:nvPr>
          </p:nvPicPr>
          <p:blipFill>
            <a:blip r:embed="rId5" cstate="print"/>
            <a:stretch>
              <a:fillRect/>
            </a:stretch>
          </p:blipFill>
          <p:spPr>
            <a:xfrm>
              <a:off x="339090" y="1482725"/>
              <a:ext cx="1880235" cy="11391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06" name="TextBox 105"/>
            <p:cNvSpPr txBox="1"/>
            <p:nvPr>
              <p:custDataLst>
                <p:tags r:id="rId6"/>
              </p:custDataLst>
            </p:nvPr>
          </p:nvSpPr>
          <p:spPr>
            <a:xfrm>
              <a:off x="591819" y="2931706"/>
              <a:ext cx="1627505" cy="498092"/>
            </a:xfrm>
            <a:prstGeom prst="rect">
              <a:avLst/>
            </a:prstGeom>
            <a:noFill/>
            <a:ln w="9525">
              <a:noFill/>
            </a:ln>
          </p:spPr>
          <p:txBody>
            <a:bodyPr wrap="none" lIns="69769" tIns="34884" rIns="69769" bIns="34884" anchor="t" anchorCtr="0">
              <a:noAutofit/>
            </a:bodyPr>
            <a:lstStyle/>
            <a:p>
              <a:r>
                <a:rPr lang="zh-CN" altLang="en-US" sz="2400" b="1" dirty="0">
                  <a:latin typeface="黑体" panose="02010609060101010101" pitchFamily="49" charset="-122"/>
                  <a:ea typeface="黑体" panose="02010609060101010101" pitchFamily="49" charset="-122"/>
                </a:rPr>
                <a:t>保护人权</a:t>
              </a:r>
              <a:endParaRPr lang="zh-CN" altLang="en-US" sz="2400" dirty="0">
                <a:latin typeface="黑体" panose="02010609060101010101" pitchFamily="49" charset="-122"/>
                <a:ea typeface="黑体" panose="02010609060101010101" pitchFamily="49" charset="-122"/>
              </a:endParaRPr>
            </a:p>
          </p:txBody>
        </p:sp>
      </p:grpSp>
      <p:grpSp>
        <p:nvGrpSpPr>
          <p:cNvPr id="3" name="组合 2"/>
          <p:cNvGrpSpPr/>
          <p:nvPr/>
        </p:nvGrpSpPr>
        <p:grpSpPr>
          <a:xfrm>
            <a:off x="2555776" y="1742342"/>
            <a:ext cx="1909445" cy="1626870"/>
            <a:chOff x="1979930" y="2257425"/>
            <a:chExt cx="1909445" cy="1626870"/>
          </a:xfrm>
        </p:grpSpPr>
        <p:pic>
          <p:nvPicPr>
            <p:cNvPr id="110" name="图片 109"/>
            <p:cNvPicPr>
              <a:picLocks noChangeAspect="1"/>
            </p:cNvPicPr>
            <p:nvPr>
              <p:custDataLst>
                <p:tags r:id="rId7"/>
              </p:custDataLst>
            </p:nvPr>
          </p:nvPicPr>
          <p:blipFill>
            <a:blip r:embed="rId8" cstate="print"/>
            <a:stretch>
              <a:fillRect/>
            </a:stretch>
          </p:blipFill>
          <p:spPr>
            <a:xfrm>
              <a:off x="2047875" y="2257425"/>
              <a:ext cx="1841500" cy="11049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14" name="矩形 113"/>
            <p:cNvSpPr/>
            <p:nvPr>
              <p:custDataLst>
                <p:tags r:id="rId9"/>
              </p:custDataLst>
            </p:nvPr>
          </p:nvSpPr>
          <p:spPr>
            <a:xfrm>
              <a:off x="1979930" y="3508375"/>
              <a:ext cx="1872208" cy="375920"/>
            </a:xfrm>
            <a:prstGeom prst="rect">
              <a:avLst/>
            </a:prstGeom>
            <a:noFill/>
            <a:ln w="9525">
              <a:noFill/>
            </a:ln>
          </p:spPr>
          <p:txBody>
            <a:bodyPr wrap="none" lIns="69769" tIns="34884" rIns="69769" bIns="34884" anchor="t" anchorCtr="0">
              <a:noAutofit/>
            </a:bodyPr>
            <a:lstStyle/>
            <a:p>
              <a:pPr algn="ctr"/>
              <a:r>
                <a:rPr lang="zh-CN" altLang="en-US" sz="2400" b="1" dirty="0">
                  <a:latin typeface="黑体" panose="02010609060101010101" pitchFamily="49" charset="-122"/>
                  <a:ea typeface="黑体" panose="02010609060101010101" pitchFamily="49" charset="-122"/>
                </a:rPr>
                <a:t>提供</a:t>
              </a:r>
              <a:r>
                <a:rPr lang="zh-CN" altLang="en-US" sz="2400" b="1" dirty="0" smtClean="0">
                  <a:latin typeface="黑体" panose="02010609060101010101" pitchFamily="49" charset="-122"/>
                  <a:ea typeface="黑体" panose="02010609060101010101" pitchFamily="49" charset="-122"/>
                </a:rPr>
                <a:t>人道</a:t>
              </a:r>
              <a:endParaRPr lang="en-US" altLang="zh-CN" sz="2400" b="1" dirty="0" smtClean="0">
                <a:latin typeface="黑体" panose="02010609060101010101" pitchFamily="49" charset="-122"/>
                <a:ea typeface="黑体" panose="02010609060101010101" pitchFamily="49" charset="-122"/>
              </a:endParaRPr>
            </a:p>
            <a:p>
              <a:pPr algn="ctr"/>
              <a:r>
                <a:rPr lang="zh-CN" altLang="en-US" sz="2400" b="1" dirty="0" smtClean="0">
                  <a:latin typeface="黑体" panose="02010609060101010101" pitchFamily="49" charset="-122"/>
                  <a:ea typeface="黑体" panose="02010609060101010101" pitchFamily="49" charset="-122"/>
                </a:rPr>
                <a:t>主义</a:t>
              </a:r>
              <a:r>
                <a:rPr lang="zh-CN" altLang="en-US" sz="2400" b="1" dirty="0">
                  <a:latin typeface="黑体" panose="02010609060101010101" pitchFamily="49" charset="-122"/>
                  <a:ea typeface="黑体" panose="02010609060101010101" pitchFamily="49" charset="-122"/>
                </a:rPr>
                <a:t>援助</a:t>
              </a:r>
              <a:endParaRPr lang="zh-CN" altLang="en-US" sz="2400" dirty="0">
                <a:latin typeface="黑体" panose="02010609060101010101" pitchFamily="49" charset="-122"/>
                <a:ea typeface="黑体" panose="02010609060101010101" pitchFamily="49" charset="-122"/>
              </a:endParaRPr>
            </a:p>
          </p:txBody>
        </p:sp>
      </p:grpSp>
      <p:grpSp>
        <p:nvGrpSpPr>
          <p:cNvPr id="4" name="组合 3"/>
          <p:cNvGrpSpPr/>
          <p:nvPr/>
        </p:nvGrpSpPr>
        <p:grpSpPr>
          <a:xfrm>
            <a:off x="4790035" y="1742342"/>
            <a:ext cx="1854818" cy="1463388"/>
            <a:chOff x="4046811" y="2602700"/>
            <a:chExt cx="1854818" cy="1463388"/>
          </a:xfrm>
        </p:grpSpPr>
        <p:sp>
          <p:nvSpPr>
            <p:cNvPr id="119" name="矩形 118"/>
            <p:cNvSpPr/>
            <p:nvPr>
              <p:custDataLst>
                <p:tags r:id="rId10"/>
              </p:custDataLst>
            </p:nvPr>
          </p:nvSpPr>
          <p:spPr>
            <a:xfrm>
              <a:off x="4332832" y="3822883"/>
              <a:ext cx="1400175" cy="243205"/>
            </a:xfrm>
            <a:prstGeom prst="rect">
              <a:avLst/>
            </a:prstGeom>
            <a:noFill/>
            <a:ln w="9525">
              <a:noFill/>
            </a:ln>
          </p:spPr>
          <p:txBody>
            <a:bodyPr wrap="none" lIns="69769" tIns="34884" rIns="69769" bIns="34884" anchor="t" anchorCtr="0">
              <a:noAutofit/>
            </a:bodyPr>
            <a:lstStyle/>
            <a:p>
              <a:pPr algn="ctr"/>
              <a:r>
                <a:rPr lang="zh-CN" altLang="en-US" sz="2400" b="1" dirty="0" smtClean="0">
                  <a:latin typeface="黑体" panose="02010609060101010101" pitchFamily="49" charset="-122"/>
                  <a:ea typeface="黑体" panose="02010609060101010101" pitchFamily="49" charset="-122"/>
                </a:rPr>
                <a:t>促进</a:t>
              </a:r>
              <a:endParaRPr lang="en-US" altLang="zh-CN" sz="2400" b="1" dirty="0" smtClean="0">
                <a:latin typeface="黑体" panose="02010609060101010101" pitchFamily="49" charset="-122"/>
                <a:ea typeface="黑体" panose="02010609060101010101" pitchFamily="49" charset="-122"/>
              </a:endParaRPr>
            </a:p>
            <a:p>
              <a:pPr algn="ctr"/>
              <a:r>
                <a:rPr lang="zh-CN" altLang="en-US" sz="2400" b="1" dirty="0" smtClean="0">
                  <a:latin typeface="黑体" panose="02010609060101010101" pitchFamily="49" charset="-122"/>
                  <a:ea typeface="黑体" panose="02010609060101010101" pitchFamily="49" charset="-122"/>
                </a:rPr>
                <a:t>可持续发展</a:t>
              </a:r>
              <a:endParaRPr lang="zh-CN" altLang="en-US" sz="2400" dirty="0">
                <a:latin typeface="黑体" panose="02010609060101010101" pitchFamily="49" charset="-122"/>
                <a:ea typeface="黑体" panose="02010609060101010101" pitchFamily="49" charset="-122"/>
              </a:endParaRPr>
            </a:p>
          </p:txBody>
        </p:sp>
        <p:pic>
          <p:nvPicPr>
            <p:cNvPr id="124" name="图片 123"/>
            <p:cNvPicPr>
              <a:picLocks noChangeAspect="1"/>
            </p:cNvPicPr>
            <p:nvPr>
              <p:custDataLst>
                <p:tags r:id="rId11"/>
              </p:custDataLst>
            </p:nvPr>
          </p:nvPicPr>
          <p:blipFill>
            <a:blip r:embed="rId12" cstate="print"/>
            <a:stretch>
              <a:fillRect/>
            </a:stretch>
          </p:blipFill>
          <p:spPr>
            <a:xfrm>
              <a:off x="4046811" y="2602700"/>
              <a:ext cx="1854818" cy="1135562"/>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grpSp>
        <p:nvGrpSpPr>
          <p:cNvPr id="5" name="组合 4"/>
          <p:cNvGrpSpPr/>
          <p:nvPr/>
        </p:nvGrpSpPr>
        <p:grpSpPr>
          <a:xfrm>
            <a:off x="6864732" y="1743401"/>
            <a:ext cx="1856740" cy="1800943"/>
            <a:chOff x="6012180" y="3170555"/>
            <a:chExt cx="1856740" cy="1518285"/>
          </a:xfrm>
        </p:grpSpPr>
        <p:pic>
          <p:nvPicPr>
            <p:cNvPr id="128" name="图片 127"/>
            <p:cNvPicPr>
              <a:picLocks noChangeAspect="1"/>
            </p:cNvPicPr>
            <p:nvPr>
              <p:custDataLst>
                <p:tags r:id="rId13"/>
              </p:custDataLst>
            </p:nvPr>
          </p:nvPicPr>
          <p:blipFill>
            <a:blip r:embed="rId14" cstate="print"/>
            <a:stretch>
              <a:fillRect/>
            </a:stretch>
          </p:blipFill>
          <p:spPr>
            <a:xfrm>
              <a:off x="6012180" y="3170555"/>
              <a:ext cx="1856740" cy="11303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132" name="矩形 131"/>
            <p:cNvSpPr/>
            <p:nvPr>
              <p:custDataLst>
                <p:tags r:id="rId15"/>
              </p:custDataLst>
            </p:nvPr>
          </p:nvSpPr>
          <p:spPr>
            <a:xfrm>
              <a:off x="6228080" y="4444365"/>
              <a:ext cx="1030605" cy="244475"/>
            </a:xfrm>
            <a:prstGeom prst="rect">
              <a:avLst/>
            </a:prstGeom>
            <a:noFill/>
            <a:ln w="9525">
              <a:noFill/>
            </a:ln>
          </p:spPr>
          <p:txBody>
            <a:bodyPr wrap="none" lIns="69769" tIns="34884" rIns="69769" bIns="34884" anchor="t" anchorCtr="0">
              <a:noAutofit/>
            </a:bodyPr>
            <a:lstStyle/>
            <a:p>
              <a:r>
                <a:rPr lang="zh-CN" altLang="en-US" sz="2400" b="1" dirty="0">
                  <a:latin typeface="黑体" panose="02010609060101010101" pitchFamily="49" charset="-122"/>
                  <a:ea typeface="黑体" panose="02010609060101010101" pitchFamily="49" charset="-122"/>
                </a:rPr>
                <a:t>维护国际法</a:t>
              </a:r>
              <a:endParaRPr lang="zh-CN" altLang="en-US" sz="2400" dirty="0">
                <a:latin typeface="黑体" panose="02010609060101010101" pitchFamily="49" charset="-122"/>
                <a:ea typeface="黑体" panose="02010609060101010101" pitchFamily="49" charset="-122"/>
              </a:endParaRPr>
            </a:p>
          </p:txBody>
        </p:sp>
      </p:grpSp>
      <p:sp>
        <p:nvSpPr>
          <p:cNvPr id="20505" name="TextBox 89"/>
          <p:cNvSpPr txBox="1"/>
          <p:nvPr>
            <p:custDataLst>
              <p:tags r:id="rId16"/>
            </p:custDataLst>
          </p:nvPr>
        </p:nvSpPr>
        <p:spPr>
          <a:xfrm>
            <a:off x="819783" y="4014442"/>
            <a:ext cx="6548047" cy="449807"/>
          </a:xfrm>
          <a:prstGeom prst="rect">
            <a:avLst/>
          </a:prstGeom>
          <a:noFill/>
          <a:ln w="9525">
            <a:noFill/>
          </a:ln>
        </p:spPr>
        <p:txBody>
          <a:bodyPr anchor="t" anchorCtr="0">
            <a:noAutofit/>
          </a:bodyPr>
          <a:lstStyle/>
          <a:p>
            <a:r>
              <a:rPr lang="zh-CN" altLang="en-US" sz="2400" b="1" dirty="0">
                <a:latin typeface="黑体" panose="02010609060101010101" pitchFamily="49" charset="-122"/>
                <a:ea typeface="黑体" panose="02010609060101010101" pitchFamily="49" charset="-122"/>
              </a:rPr>
              <a:t>你知道联合国还在哪些方面起到重要作用吗？</a:t>
            </a:r>
            <a:endParaRPr lang="zh-CN" altLang="en-US" sz="2400" b="1" dirty="0">
              <a:latin typeface="黑体" panose="02010609060101010101" pitchFamily="49" charset="-122"/>
              <a:ea typeface="黑体" panose="02010609060101010101" pitchFamily="49" charset="-122"/>
            </a:endParaRPr>
          </a:p>
        </p:txBody>
      </p:sp>
    </p:spTree>
    <p:custDataLst>
      <p:tags r:id="rId17"/>
    </p:custData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 calcmode="lin" valueType="num">
                                      <p:cBhvr additive="base">
                                        <p:cTn id="25" dur="500" fill="hold"/>
                                        <p:tgtEl>
                                          <p:spTgt spid="5"/>
                                        </p:tgtEl>
                                        <p:attrNameLst>
                                          <p:attrName>ppt_x</p:attrName>
                                        </p:attrNameLst>
                                      </p:cBhvr>
                                      <p:tavLst>
                                        <p:tav tm="0">
                                          <p:val>
                                            <p:strVal val="#ppt_x"/>
                                          </p:val>
                                        </p:tav>
                                        <p:tav tm="100000">
                                          <p:val>
                                            <p:strVal val="#ppt_x"/>
                                          </p:val>
                                        </p:tav>
                                      </p:tavLst>
                                    </p:anim>
                                    <p:anim calcmode="lin" valueType="num">
                                      <p:cBhvr additive="base">
                                        <p:cTn id="26"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20505"/>
                                        </p:tgtEl>
                                        <p:attrNameLst>
                                          <p:attrName>style.visibility</p:attrName>
                                        </p:attrNameLst>
                                      </p:cBhvr>
                                      <p:to>
                                        <p:strVal val="visible"/>
                                      </p:to>
                                    </p:set>
                                    <p:anim calcmode="lin" valueType="num">
                                      <p:cBhvr additive="base">
                                        <p:cTn id="31" dur="500" fill="hold"/>
                                        <p:tgtEl>
                                          <p:spTgt spid="20505"/>
                                        </p:tgtEl>
                                        <p:attrNameLst>
                                          <p:attrName>ppt_x</p:attrName>
                                        </p:attrNameLst>
                                      </p:cBhvr>
                                      <p:tavLst>
                                        <p:tav tm="0">
                                          <p:val>
                                            <p:strVal val="#ppt_x"/>
                                          </p:val>
                                        </p:tav>
                                        <p:tav tm="100000">
                                          <p:val>
                                            <p:strVal val="#ppt_x"/>
                                          </p:val>
                                        </p:tav>
                                      </p:tavLst>
                                    </p:anim>
                                    <p:anim calcmode="lin" valueType="num">
                                      <p:cBhvr additive="base">
                                        <p:cTn id="32" dur="500" fill="hold"/>
                                        <p:tgtEl>
                                          <p:spTgt spid="2050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05" grpId="0"/>
    </p:bldLst>
  </p:timing>
</p:sld>
</file>

<file path=ppt/tags/tag1.xml><?xml version="1.0" encoding="utf-8"?>
<p:tagLst xmlns:p="http://schemas.openxmlformats.org/presentationml/2006/main">
  <p:tag name="AS_UNIQUEID" val="1185"/>
  <p:tag name="KSO_WM_BEAUTIFY_FLAG" val=""/>
</p:tagLst>
</file>

<file path=ppt/tags/tag10.xml><?xml version="1.0" encoding="utf-8"?>
<p:tagLst xmlns:p="http://schemas.openxmlformats.org/presentationml/2006/main">
  <p:tag name="AS_UNIQUEID" val="1185"/>
  <p:tag name="KSO_WM_BEAUTIFY_FLAG" val=""/>
</p:tagLst>
</file>

<file path=ppt/tags/tag100.xml><?xml version="1.0" encoding="utf-8"?>
<p:tagLst xmlns:p="http://schemas.openxmlformats.org/presentationml/2006/main">
  <p:tag name="KSO_WM_BEAUTIFY_FLAG" val=""/>
</p:tagLst>
</file>

<file path=ppt/tags/tag101.xml><?xml version="1.0" encoding="utf-8"?>
<p:tagLst xmlns:p="http://schemas.openxmlformats.org/presentationml/2006/main">
  <p:tag name="KSO_WM_BEAUTIFY_FLAG" val=""/>
</p:tagLst>
</file>

<file path=ppt/tags/tag102.xml><?xml version="1.0" encoding="utf-8"?>
<p:tagLst xmlns:p="http://schemas.openxmlformats.org/presentationml/2006/main">
  <p:tag name="KSO_WM_BEAUTIFY_FLAG" val=""/>
  <p:tag name="TABLE_ENDDRAG_ORIGIN_RECT" val="666*330"/>
  <p:tag name="TABLE_ENDDRAG_RECT" val="25*63*666*330"/>
</p:tagLst>
</file>

<file path=ppt/tags/tag103.xml><?xml version="1.0" encoding="utf-8"?>
<p:tagLst xmlns:p="http://schemas.openxmlformats.org/presentationml/2006/main">
  <p:tag name="KSO_WM_BEAUTIFY_FLAG" val=""/>
</p:tagLst>
</file>

<file path=ppt/tags/tag104.xml><?xml version="1.0" encoding="utf-8"?>
<p:tagLst xmlns:p="http://schemas.openxmlformats.org/presentationml/2006/main">
  <p:tag name="KSO_WM_BEAUTIFY_FLAG" val=""/>
</p:tagLst>
</file>

<file path=ppt/tags/tag105.xml><?xml version="1.0" encoding="utf-8"?>
<p:tagLst xmlns:p="http://schemas.openxmlformats.org/presentationml/2006/main">
  <p:tag name="KSO_WM_BEAUTIFY_FLAG" val=""/>
</p:tagLst>
</file>

<file path=ppt/tags/tag106.xml><?xml version="1.0" encoding="utf-8"?>
<p:tagLst xmlns:p="http://schemas.openxmlformats.org/presentationml/2006/main">
  <p:tag name="AS_UNIQUEID" val="1185"/>
  <p:tag name="KSO_WM_BEAUTIFY_FLAG" val=""/>
</p:tagLst>
</file>

<file path=ppt/tags/tag107.xml><?xml version="1.0" encoding="utf-8"?>
<p:tagLst xmlns:p="http://schemas.openxmlformats.org/presentationml/2006/main">
  <p:tag name="KSO_WM_BEAUTIFY_FLAG" val=""/>
</p:tagLst>
</file>

<file path=ppt/tags/tag108.xml><?xml version="1.0" encoding="utf-8"?>
<p:tagLst xmlns:p="http://schemas.openxmlformats.org/presentationml/2006/main">
  <p:tag name="KSO_WM_BEAUTIFY_FLAG" val=""/>
</p:tagLst>
</file>

<file path=ppt/tags/tag109.xml><?xml version="1.0" encoding="utf-8"?>
<p:tagLst xmlns:p="http://schemas.openxmlformats.org/presentationml/2006/main">
  <p:tag name="KSO_WM_SPECIAL_SOURCE" val="bdnull"/>
</p:tagLst>
</file>

<file path=ppt/tags/tag11.xml><?xml version="1.0" encoding="utf-8"?>
<p:tagLst xmlns:p="http://schemas.openxmlformats.org/presentationml/2006/main">
  <p:tag name="KSO_WM_BEAUTIFY_FLAG" val=""/>
</p:tagLst>
</file>

<file path=ppt/tags/tag110.xml><?xml version="1.0" encoding="utf-8"?>
<p:tagLst xmlns:p="http://schemas.openxmlformats.org/presentationml/2006/main">
  <p:tag name="KSO_WM_BEAUTIFY_FLAG" val=""/>
</p:tagLst>
</file>

<file path=ppt/tags/tag111.xml><?xml version="1.0" encoding="utf-8"?>
<p:tagLst xmlns:p="http://schemas.openxmlformats.org/presentationml/2006/main">
  <p:tag name="KSO_WM_BEAUTIFY_FLAG" val=""/>
</p:tagLst>
</file>

<file path=ppt/tags/tag112.xml><?xml version="1.0" encoding="utf-8"?>
<p:tagLst xmlns:p="http://schemas.openxmlformats.org/presentationml/2006/main">
  <p:tag name="KSO_WM_BEAUTIFY_FLAG" val=""/>
</p:tagLst>
</file>

<file path=ppt/tags/tag113.xml><?xml version="1.0" encoding="utf-8"?>
<p:tagLst xmlns:p="http://schemas.openxmlformats.org/presentationml/2006/main">
  <p:tag name="AS_UNIQUEID" val="1185"/>
  <p:tag name="KSO_WM_BEAUTIFY_FLAG" val=""/>
</p:tagLst>
</file>

<file path=ppt/tags/tag114.xml><?xml version="1.0" encoding="utf-8"?>
<p:tagLst xmlns:p="http://schemas.openxmlformats.org/presentationml/2006/main">
  <p:tag name="KSO_WM_BEAUTIFY_FLAG" val=""/>
</p:tagLst>
</file>

<file path=ppt/tags/tag115.xml><?xml version="1.0" encoding="utf-8"?>
<p:tagLst xmlns:p="http://schemas.openxmlformats.org/presentationml/2006/main">
  <p:tag name="KSO_WM_BEAUTIFY_FLAG" val=""/>
</p:tagLst>
</file>

<file path=ppt/tags/tag116.xml><?xml version="1.0" encoding="utf-8"?>
<p:tagLst xmlns:p="http://schemas.openxmlformats.org/presentationml/2006/main">
  <p:tag name="KSO_WM_BEAUTIFY_FLAG" val=""/>
</p:tagLst>
</file>

<file path=ppt/tags/tag117.xml><?xml version="1.0" encoding="utf-8"?>
<p:tagLst xmlns:p="http://schemas.openxmlformats.org/presentationml/2006/main">
  <p:tag name="KSO_WM_BEAUTIFY_FLAG" val=""/>
</p:tagLst>
</file>

<file path=ppt/tags/tag118.xml><?xml version="1.0" encoding="utf-8"?>
<p:tagLst xmlns:p="http://schemas.openxmlformats.org/presentationml/2006/main">
  <p:tag name="KSO_WM_BEAUTIFY_FLAG" val=""/>
</p:tagLst>
</file>

<file path=ppt/tags/tag119.xml><?xml version="1.0" encoding="utf-8"?>
<p:tagLst xmlns:p="http://schemas.openxmlformats.org/presentationml/2006/main">
  <p:tag name="KSO_WM_BEAUTIFY_FLAG" val=""/>
</p:tagLst>
</file>

<file path=ppt/tags/tag12.xml><?xml version="1.0" encoding="utf-8"?>
<p:tagLst xmlns:p="http://schemas.openxmlformats.org/presentationml/2006/main">
  <p:tag name="KSO_WM_BEAUTIFY_FLAG" val=""/>
</p:tagLst>
</file>

<file path=ppt/tags/tag120.xml><?xml version="1.0" encoding="utf-8"?>
<p:tagLst xmlns:p="http://schemas.openxmlformats.org/presentationml/2006/main">
  <p:tag name="KSO_WM_BEAUTIFY_FLAG" val=""/>
</p:tagLst>
</file>

<file path=ppt/tags/tag121.xml><?xml version="1.0" encoding="utf-8"?>
<p:tagLst xmlns:p="http://schemas.openxmlformats.org/presentationml/2006/main">
  <p:tag name="KSO_WM_BEAUTIFY_FLAG" val=""/>
</p:tagLst>
</file>

<file path=ppt/tags/tag122.xml><?xml version="1.0" encoding="utf-8"?>
<p:tagLst xmlns:p="http://schemas.openxmlformats.org/presentationml/2006/main">
  <p:tag name="KSO_WM_BEAUTIFY_FLAG" val=""/>
</p:tagLst>
</file>

<file path=ppt/tags/tag123.xml><?xml version="1.0" encoding="utf-8"?>
<p:tagLst xmlns:p="http://schemas.openxmlformats.org/presentationml/2006/main">
  <p:tag name="KSO_WM_BEAUTIFY_FLAG" val=""/>
</p:tagLst>
</file>

<file path=ppt/tags/tag124.xml><?xml version="1.0" encoding="utf-8"?>
<p:tagLst xmlns:p="http://schemas.openxmlformats.org/presentationml/2006/main">
  <p:tag name="KSO_WM_BEAUTIFY_FLAG" val=""/>
</p:tagLst>
</file>

<file path=ppt/tags/tag125.xml><?xml version="1.0" encoding="utf-8"?>
<p:tagLst xmlns:p="http://schemas.openxmlformats.org/presentationml/2006/main">
  <p:tag name="KSO_WM_BEAUTIFY_FLAG" val=""/>
</p:tagLst>
</file>

<file path=ppt/tags/tag126.xml><?xml version="1.0" encoding="utf-8"?>
<p:tagLst xmlns:p="http://schemas.openxmlformats.org/presentationml/2006/main">
  <p:tag name="KSO_WM_BEAUTIFY_FLAG" val=""/>
</p:tagLst>
</file>

<file path=ppt/tags/tag127.xml><?xml version="1.0" encoding="utf-8"?>
<p:tagLst xmlns:p="http://schemas.openxmlformats.org/presentationml/2006/main">
  <p:tag name="KSO_WM_BEAUTIFY_FLAG" val=""/>
</p:tagLst>
</file>

<file path=ppt/tags/tag128.xml><?xml version="1.0" encoding="utf-8"?>
<p:tagLst xmlns:p="http://schemas.openxmlformats.org/presentationml/2006/main">
  <p:tag name="KSO_WM_BEAUTIFY_FLAG" val=""/>
</p:tagLst>
</file>

<file path=ppt/tags/tag129.xml><?xml version="1.0" encoding="utf-8"?>
<p:tagLst xmlns:p="http://schemas.openxmlformats.org/presentationml/2006/main">
  <p:tag name="KSO_WM_BEAUTIFY_FLAG" val=""/>
</p:tagLst>
</file>

<file path=ppt/tags/tag13.xml><?xml version="1.0" encoding="utf-8"?>
<p:tagLst xmlns:p="http://schemas.openxmlformats.org/presentationml/2006/main">
  <p:tag name="AS_UNIQUEID" val="1185"/>
  <p:tag name="KSO_WM_BEAUTIFY_FLAG" val=""/>
</p:tagLst>
</file>

<file path=ppt/tags/tag130.xml><?xml version="1.0" encoding="utf-8"?>
<p:tagLst xmlns:p="http://schemas.openxmlformats.org/presentationml/2006/main">
  <p:tag name="KSO_WM_BEAUTIFY_FLAG" val=""/>
</p:tagLst>
</file>

<file path=ppt/tags/tag131.xml><?xml version="1.0" encoding="utf-8"?>
<p:tagLst xmlns:p="http://schemas.openxmlformats.org/presentationml/2006/main">
  <p:tag name="KSO_WM_BEAUTIFY_FLAG" val=""/>
</p:tagLst>
</file>

<file path=ppt/tags/tag132.xml><?xml version="1.0" encoding="utf-8"?>
<p:tagLst xmlns:p="http://schemas.openxmlformats.org/presentationml/2006/main">
  <p:tag name="KSO_WM_BEAUTIFY_FLAG" val=""/>
</p:tagLst>
</file>

<file path=ppt/tags/tag133.xml><?xml version="1.0" encoding="utf-8"?>
<p:tagLst xmlns:p="http://schemas.openxmlformats.org/presentationml/2006/main">
  <p:tag name="KSO_WM_SPECIAL_SOURCE" val="bdnull"/>
</p:tagLst>
</file>

<file path=ppt/tags/tag134.xml><?xml version="1.0" encoding="utf-8"?>
<p:tagLst xmlns:p="http://schemas.openxmlformats.org/presentationml/2006/main">
  <p:tag name="KSO_WM_BEAUTIFY_FLAG" val=""/>
</p:tagLst>
</file>

<file path=ppt/tags/tag135.xml><?xml version="1.0" encoding="utf-8"?>
<p:tagLst xmlns:p="http://schemas.openxmlformats.org/presentationml/2006/main">
  <p:tag name="KSO_WM_BEAUTIFY_FLAG" val=""/>
</p:tagLst>
</file>

<file path=ppt/tags/tag136.xml><?xml version="1.0" encoding="utf-8"?>
<p:tagLst xmlns:p="http://schemas.openxmlformats.org/presentationml/2006/main">
  <p:tag name="KSO_WM_BEAUTIFY_FLAG" val=""/>
</p:tagLst>
</file>

<file path=ppt/tags/tag137.xml><?xml version="1.0" encoding="utf-8"?>
<p:tagLst xmlns:p="http://schemas.openxmlformats.org/presentationml/2006/main">
  <p:tag name="KSO_WM_BEAUTIFY_FLAG" val=""/>
</p:tagLst>
</file>

<file path=ppt/tags/tag138.xml><?xml version="1.0" encoding="utf-8"?>
<p:tagLst xmlns:p="http://schemas.openxmlformats.org/presentationml/2006/main">
  <p:tag name="KSO_WM_BEAUTIFY_FLAG" val=""/>
</p:tagLst>
</file>

<file path=ppt/tags/tag139.xml><?xml version="1.0" encoding="utf-8"?>
<p:tagLst xmlns:p="http://schemas.openxmlformats.org/presentationml/2006/main">
  <p:tag name="KSO_WM_BEAUTIFY_FLAG" val=""/>
</p:tagLst>
</file>

<file path=ppt/tags/tag14.xml><?xml version="1.0" encoding="utf-8"?>
<p:tagLst xmlns:p="http://schemas.openxmlformats.org/presentationml/2006/main">
  <p:tag name="KSO_WM_BEAUTIFY_FLAG" val=""/>
</p:tagLst>
</file>

<file path=ppt/tags/tag140.xml><?xml version="1.0" encoding="utf-8"?>
<p:tagLst xmlns:p="http://schemas.openxmlformats.org/presentationml/2006/main">
  <p:tag name="KSO_WM_BEAUTIFY_FLAG" val=""/>
</p:tagLst>
</file>

<file path=ppt/tags/tag141.xml><?xml version="1.0" encoding="utf-8"?>
<p:tagLst xmlns:p="http://schemas.openxmlformats.org/presentationml/2006/main">
  <p:tag name="KSO_WM_BEAUTIFY_FLAG" val=""/>
</p:tagLst>
</file>

<file path=ppt/tags/tag142.xml><?xml version="1.0" encoding="utf-8"?>
<p:tagLst xmlns:p="http://schemas.openxmlformats.org/presentationml/2006/main">
  <p:tag name="AS_UNIQUEID" val="1185"/>
  <p:tag name="KSO_WM_BEAUTIFY_FLAG" val=""/>
</p:tagLst>
</file>

<file path=ppt/tags/tag143.xml><?xml version="1.0" encoding="utf-8"?>
<p:tagLst xmlns:p="http://schemas.openxmlformats.org/presentationml/2006/main">
  <p:tag name="KSO_WM_BEAUTIFY_FLAG" val=""/>
</p:tagLst>
</file>

<file path=ppt/tags/tag144.xml><?xml version="1.0" encoding="utf-8"?>
<p:tagLst xmlns:p="http://schemas.openxmlformats.org/presentationml/2006/main">
  <p:tag name="KSO_WM_BEAUTIFY_FLAG" val=""/>
</p:tagLst>
</file>

<file path=ppt/tags/tag145.xml><?xml version="1.0" encoding="utf-8"?>
<p:tagLst xmlns:p="http://schemas.openxmlformats.org/presentationml/2006/main">
  <p:tag name="KSO_WM_BEAUTIFY_FLAG" val=""/>
</p:tagLst>
</file>

<file path=ppt/tags/tag146.xml><?xml version="1.0" encoding="utf-8"?>
<p:tagLst xmlns:p="http://schemas.openxmlformats.org/presentationml/2006/main">
  <p:tag name="KSO_WM_BEAUTIFY_FLAG" val=""/>
</p:tagLst>
</file>

<file path=ppt/tags/tag147.xml><?xml version="1.0" encoding="utf-8"?>
<p:tagLst xmlns:p="http://schemas.openxmlformats.org/presentationml/2006/main">
  <p:tag name="KSO_WM_BEAUTIFY_FLAG" val=""/>
</p:tagLst>
</file>

<file path=ppt/tags/tag148.xml><?xml version="1.0" encoding="utf-8"?>
<p:tagLst xmlns:p="http://schemas.openxmlformats.org/presentationml/2006/main">
  <p:tag name="KSO_WM_BEAUTIFY_FLAG" val=""/>
</p:tagLst>
</file>

<file path=ppt/tags/tag149.xml><?xml version="1.0" encoding="utf-8"?>
<p:tagLst xmlns:p="http://schemas.openxmlformats.org/presentationml/2006/main">
  <p:tag name="KSO_WM_BEAUTIFY_FLAG" val=""/>
</p:tagLst>
</file>

<file path=ppt/tags/tag15.xml><?xml version="1.0" encoding="utf-8"?>
<p:tagLst xmlns:p="http://schemas.openxmlformats.org/presentationml/2006/main">
  <p:tag name="KSO_WM_BEAUTIFY_FLAG" val=""/>
</p:tagLst>
</file>

<file path=ppt/tags/tag150.xml><?xml version="1.0" encoding="utf-8"?>
<p:tagLst xmlns:p="http://schemas.openxmlformats.org/presentationml/2006/main">
  <p:tag name="KSO_WM_BEAUTIFY_FLAG" val=""/>
</p:tagLst>
</file>

<file path=ppt/tags/tag151.xml><?xml version="1.0" encoding="utf-8"?>
<p:tagLst xmlns:p="http://schemas.openxmlformats.org/presentationml/2006/main">
  <p:tag name="KSO_WM_BEAUTIFY_FLAG" val=""/>
</p:tagLst>
</file>

<file path=ppt/tags/tag152.xml><?xml version="1.0" encoding="utf-8"?>
<p:tagLst xmlns:p="http://schemas.openxmlformats.org/presentationml/2006/main">
  <p:tag name="KSO_WM_BEAUTIFY_FLAG" val=""/>
</p:tagLst>
</file>

<file path=ppt/tags/tag153.xml><?xml version="1.0" encoding="utf-8"?>
<p:tagLst xmlns:p="http://schemas.openxmlformats.org/presentationml/2006/main">
  <p:tag name="KSO_WM_BEAUTIFY_FLAG" val=""/>
</p:tagLst>
</file>

<file path=ppt/tags/tag154.xml><?xml version="1.0" encoding="utf-8"?>
<p:tagLst xmlns:p="http://schemas.openxmlformats.org/presentationml/2006/main">
  <p:tag name="KSO_WM_BEAUTIFY_FLAG" val=""/>
</p:tagLst>
</file>

<file path=ppt/tags/tag155.xml><?xml version="1.0" encoding="utf-8"?>
<p:tagLst xmlns:p="http://schemas.openxmlformats.org/presentationml/2006/main">
  <p:tag name="KSO_WM_BEAUTIFY_FLAG" val=""/>
</p:tagLst>
</file>

<file path=ppt/tags/tag156.xml><?xml version="1.0" encoding="utf-8"?>
<p:tagLst xmlns:p="http://schemas.openxmlformats.org/presentationml/2006/main">
  <p:tag name="KSO_WM_BEAUTIFY_FLAG" val=""/>
</p:tagLst>
</file>

<file path=ppt/tags/tag157.xml><?xml version="1.0" encoding="utf-8"?>
<p:tagLst xmlns:p="http://schemas.openxmlformats.org/presentationml/2006/main">
  <p:tag name="KSO_WM_BEAUTIFY_FLAG" val=""/>
</p:tagLst>
</file>

<file path=ppt/tags/tag158.xml><?xml version="1.0" encoding="utf-8"?>
<p:tagLst xmlns:p="http://schemas.openxmlformats.org/presentationml/2006/main">
  <p:tag name="KSO_WM_BEAUTIFY_FLAG" val=""/>
</p:tagLst>
</file>

<file path=ppt/tags/tag159.xml><?xml version="1.0" encoding="utf-8"?>
<p:tagLst xmlns:p="http://schemas.openxmlformats.org/presentationml/2006/main">
  <p:tag name="KSO_WM_BEAUTIFY_FLAG" val=""/>
</p:tagLst>
</file>

<file path=ppt/tags/tag16.xml><?xml version="1.0" encoding="utf-8"?>
<p:tagLst xmlns:p="http://schemas.openxmlformats.org/presentationml/2006/main">
  <p:tag name="AS_UNIQUEID" val="1185"/>
  <p:tag name="KSO_WM_BEAUTIFY_FLAG" val=""/>
</p:tagLst>
</file>

<file path=ppt/tags/tag160.xml><?xml version="1.0" encoding="utf-8"?>
<p:tagLst xmlns:p="http://schemas.openxmlformats.org/presentationml/2006/main">
  <p:tag name="KSO_WM_BEAUTIFY_FLAG" val=""/>
</p:tagLst>
</file>

<file path=ppt/tags/tag161.xml><?xml version="1.0" encoding="utf-8"?>
<p:tagLst xmlns:p="http://schemas.openxmlformats.org/presentationml/2006/main">
  <p:tag name="KSO_WM_BEAUTIFY_FLAG" val=""/>
</p:tagLst>
</file>

<file path=ppt/tags/tag162.xml><?xml version="1.0" encoding="utf-8"?>
<p:tagLst xmlns:p="http://schemas.openxmlformats.org/presentationml/2006/main">
  <p:tag name="KSO_WM_BEAUTIFY_FLAG" val=""/>
</p:tagLst>
</file>

<file path=ppt/tags/tag163.xml><?xml version="1.0" encoding="utf-8"?>
<p:tagLst xmlns:p="http://schemas.openxmlformats.org/presentationml/2006/main">
  <p:tag name="KSO_WM_BEAUTIFY_FLAG" val=""/>
</p:tagLst>
</file>

<file path=ppt/tags/tag164.xml><?xml version="1.0" encoding="utf-8"?>
<p:tagLst xmlns:p="http://schemas.openxmlformats.org/presentationml/2006/main">
  <p:tag name="KSO_WM_BEAUTIFY_FLAG" val=""/>
</p:tagLst>
</file>

<file path=ppt/tags/tag165.xml><?xml version="1.0" encoding="utf-8"?>
<p:tagLst xmlns:p="http://schemas.openxmlformats.org/presentationml/2006/main">
  <p:tag name="KSO_WM_BEAUTIFY_FLAG" val=""/>
</p:tagLst>
</file>

<file path=ppt/tags/tag166.xml><?xml version="1.0" encoding="utf-8"?>
<p:tagLst xmlns:p="http://schemas.openxmlformats.org/presentationml/2006/main">
  <p:tag name="KSO_WM_BEAUTIFY_FLAG" val=""/>
</p:tagLst>
</file>

<file path=ppt/tags/tag167.xml><?xml version="1.0" encoding="utf-8"?>
<p:tagLst xmlns:p="http://schemas.openxmlformats.org/presentationml/2006/main">
  <p:tag name="KSO_WM_BEAUTIFY_FLAG" val=""/>
</p:tagLst>
</file>

<file path=ppt/tags/tag168.xml><?xml version="1.0" encoding="utf-8"?>
<p:tagLst xmlns:p="http://schemas.openxmlformats.org/presentationml/2006/main">
  <p:tag name="KSO_WM_BEAUTIFY_FLAG" val=""/>
</p:tagLst>
</file>

<file path=ppt/tags/tag169.xml><?xml version="1.0" encoding="utf-8"?>
<p:tagLst xmlns:p="http://schemas.openxmlformats.org/presentationml/2006/main">
  <p:tag name="KSO_WM_BEAUTIFY_FLAG" val=""/>
</p:tagLst>
</file>

<file path=ppt/tags/tag17.xml><?xml version="1.0" encoding="utf-8"?>
<p:tagLst xmlns:p="http://schemas.openxmlformats.org/presentationml/2006/main">
  <p:tag name="KSO_WM_BEAUTIFY_FLAG" val=""/>
</p:tagLst>
</file>

<file path=ppt/tags/tag170.xml><?xml version="1.0" encoding="utf-8"?>
<p:tagLst xmlns:p="http://schemas.openxmlformats.org/presentationml/2006/main">
  <p:tag name="KSO_WM_BEAUTIFY_FLAG" val=""/>
</p:tagLst>
</file>

<file path=ppt/tags/tag171.xml><?xml version="1.0" encoding="utf-8"?>
<p:tagLst xmlns:p="http://schemas.openxmlformats.org/presentationml/2006/main">
  <p:tag name="KSO_WM_BEAUTIFY_FLAG" val=""/>
</p:tagLst>
</file>

<file path=ppt/tags/tag172.xml><?xml version="1.0" encoding="utf-8"?>
<p:tagLst xmlns:p="http://schemas.openxmlformats.org/presentationml/2006/main">
  <p:tag name="KSO_WM_BEAUTIFY_FLAG" val=""/>
</p:tagLst>
</file>

<file path=ppt/tags/tag173.xml><?xml version="1.0" encoding="utf-8"?>
<p:tagLst xmlns:p="http://schemas.openxmlformats.org/presentationml/2006/main">
  <p:tag name="KSO_WM_BEAUTIFY_FLAG" val=""/>
</p:tagLst>
</file>

<file path=ppt/tags/tag174.xml><?xml version="1.0" encoding="utf-8"?>
<p:tagLst xmlns:p="http://schemas.openxmlformats.org/presentationml/2006/main">
  <p:tag name="KSO_WM_BEAUTIFY_FLAG" val=""/>
</p:tagLst>
</file>

<file path=ppt/tags/tag175.xml><?xml version="1.0" encoding="utf-8"?>
<p:tagLst xmlns:p="http://schemas.openxmlformats.org/presentationml/2006/main">
  <p:tag name="KSO_WM_BEAUTIFY_FLAG" val=""/>
</p:tagLst>
</file>

<file path=ppt/tags/tag176.xml><?xml version="1.0" encoding="utf-8"?>
<p:tagLst xmlns:p="http://schemas.openxmlformats.org/presentationml/2006/main">
  <p:tag name="KSO_WM_BEAUTIFY_FLAG" val=""/>
</p:tagLst>
</file>

<file path=ppt/tags/tag177.xml><?xml version="1.0" encoding="utf-8"?>
<p:tagLst xmlns:p="http://schemas.openxmlformats.org/presentationml/2006/main">
  <p:tag name="KSO_WM_BEAUTIFY_FLAG" val=""/>
</p:tagLst>
</file>

<file path=ppt/tags/tag178.xml><?xml version="1.0" encoding="utf-8"?>
<p:tagLst xmlns:p="http://schemas.openxmlformats.org/presentationml/2006/main">
  <p:tag name="KSO_WM_BEAUTIFY_FLAG" val=""/>
</p:tagLst>
</file>

<file path=ppt/tags/tag179.xml><?xml version="1.0" encoding="utf-8"?>
<p:tagLst xmlns:p="http://schemas.openxmlformats.org/presentationml/2006/main">
  <p:tag name="KSO_WM_SPECIAL_SOURCE" val="bdnull"/>
</p:tagLst>
</file>

<file path=ppt/tags/tag18.xml><?xml version="1.0" encoding="utf-8"?>
<p:tagLst xmlns:p="http://schemas.openxmlformats.org/presentationml/2006/main">
  <p:tag name="KSO_WM_BEAUTIFY_FLAG" val=""/>
</p:tagLst>
</file>

<file path=ppt/tags/tag180.xml><?xml version="1.0" encoding="utf-8"?>
<p:tagLst xmlns:p="http://schemas.openxmlformats.org/presentationml/2006/main">
  <p:tag name="KSO_WM_BEAUTIFY_FLAG" val=""/>
</p:tagLst>
</file>

<file path=ppt/tags/tag181.xml><?xml version="1.0" encoding="utf-8"?>
<p:tagLst xmlns:p="http://schemas.openxmlformats.org/presentationml/2006/main">
  <p:tag name="KSO_WM_BEAUTIFY_FLAG" val=""/>
</p:tagLst>
</file>

<file path=ppt/tags/tag182.xml><?xml version="1.0" encoding="utf-8"?>
<p:tagLst xmlns:p="http://schemas.openxmlformats.org/presentationml/2006/main">
  <p:tag name="KSO_WM_BEAUTIFY_FLAG" val=""/>
</p:tagLst>
</file>

<file path=ppt/tags/tag183.xml><?xml version="1.0" encoding="utf-8"?>
<p:tagLst xmlns:p="http://schemas.openxmlformats.org/presentationml/2006/main">
  <p:tag name="KSO_WM_SPECIAL_SOURCE" val="bdnull"/>
</p:tagLst>
</file>

<file path=ppt/tags/tag184.xml><?xml version="1.0" encoding="utf-8"?>
<p:tagLst xmlns:p="http://schemas.openxmlformats.org/presentationml/2006/main">
  <p:tag name="AS_UNIQUEID" val="1185"/>
  <p:tag name="KSO_WM_BEAUTIFY_FLAG" val=""/>
</p:tagLst>
</file>

<file path=ppt/tags/tag185.xml><?xml version="1.0" encoding="utf-8"?>
<p:tagLst xmlns:p="http://schemas.openxmlformats.org/presentationml/2006/main">
  <p:tag name="KSO_WM_BEAUTIFY_FLAG" val=""/>
</p:tagLst>
</file>

<file path=ppt/tags/tag186.xml><?xml version="1.0" encoding="utf-8"?>
<p:tagLst xmlns:p="http://schemas.openxmlformats.org/presentationml/2006/main">
  <p:tag name="KSO_WM_BEAUTIFY_FLAG" val=""/>
</p:tagLst>
</file>

<file path=ppt/tags/tag187.xml><?xml version="1.0" encoding="utf-8"?>
<p:tagLst xmlns:p="http://schemas.openxmlformats.org/presentationml/2006/main">
  <p:tag name="KSO_WM_SPECIAL_SOURCE" val="bdnull"/>
</p:tagLst>
</file>

<file path=ppt/tags/tag188.xml><?xml version="1.0" encoding="utf-8"?>
<p:tagLst xmlns:p="http://schemas.openxmlformats.org/presentationml/2006/main">
  <p:tag name="KSO_WM_BEAUTIFY_FLAG" val=""/>
</p:tagLst>
</file>

<file path=ppt/tags/tag189.xml><?xml version="1.0" encoding="utf-8"?>
<p:tagLst xmlns:p="http://schemas.openxmlformats.org/presentationml/2006/main">
  <p:tag name="KSO_WM_BEAUTIFY_FLAG" val=""/>
</p:tagLst>
</file>

<file path=ppt/tags/tag19.xml><?xml version="1.0" encoding="utf-8"?>
<p:tagLst xmlns:p="http://schemas.openxmlformats.org/presentationml/2006/main">
  <p:tag name="KSO_WM_BEAUTIFY_FLAG" val=""/>
</p:tagLst>
</file>

<file path=ppt/tags/tag190.xml><?xml version="1.0" encoding="utf-8"?>
<p:tagLst xmlns:p="http://schemas.openxmlformats.org/presentationml/2006/main">
  <p:tag name="KSO_WM_BEAUTIFY_FLAG" val=""/>
</p:tagLst>
</file>

<file path=ppt/tags/tag191.xml><?xml version="1.0" encoding="utf-8"?>
<p:tagLst xmlns:p="http://schemas.openxmlformats.org/presentationml/2006/main">
  <p:tag name="AS_UNIQUEID" val="1185"/>
  <p:tag name="KSO_WM_BEAUTIFY_FLAG" val=""/>
</p:tagLst>
</file>

<file path=ppt/tags/tag192.xml><?xml version="1.0" encoding="utf-8"?>
<p:tagLst xmlns:p="http://schemas.openxmlformats.org/presentationml/2006/main">
  <p:tag name="KSO_WM_BEAUTIFY_FLAG" val=""/>
</p:tagLst>
</file>

<file path=ppt/tags/tag193.xml><?xml version="1.0" encoding="utf-8"?>
<p:tagLst xmlns:p="http://schemas.openxmlformats.org/presentationml/2006/main">
  <p:tag name="KSO_WM_BEAUTIFY_FLAG" val=""/>
</p:tagLst>
</file>

<file path=ppt/tags/tag194.xml><?xml version="1.0" encoding="utf-8"?>
<p:tagLst xmlns:p="http://schemas.openxmlformats.org/presentationml/2006/main">
  <p:tag name="KSO_WM_BEAUTIFY_FLAG" val=""/>
</p:tagLst>
</file>

<file path=ppt/tags/tag195.xml><?xml version="1.0" encoding="utf-8"?>
<p:tagLst xmlns:p="http://schemas.openxmlformats.org/presentationml/2006/main">
  <p:tag name="KSO_WM_BEAUTIFY_FLAG" val=""/>
</p:tagLst>
</file>

<file path=ppt/tags/tag196.xml><?xml version="1.0" encoding="utf-8"?>
<p:tagLst xmlns:p="http://schemas.openxmlformats.org/presentationml/2006/main">
  <p:tag name="KSO_WM_BEAUTIFY_FLAG" val=""/>
</p:tagLst>
</file>

<file path=ppt/tags/tag197.xml><?xml version="1.0" encoding="utf-8"?>
<p:tagLst xmlns:p="http://schemas.openxmlformats.org/presentationml/2006/main">
  <p:tag name="KSO_WM_BEAUTIFY_FLAG" val=""/>
</p:tagLst>
</file>

<file path=ppt/tags/tag198.xml><?xml version="1.0" encoding="utf-8"?>
<p:tagLst xmlns:p="http://schemas.openxmlformats.org/presentationml/2006/main">
  <p:tag name="KSO_WM_SPECIAL_SOURCE" val="bdnull"/>
</p:tagLst>
</file>

<file path=ppt/tags/tag199.xml><?xml version="1.0" encoding="utf-8"?>
<p:tagLst xmlns:p="http://schemas.openxmlformats.org/presentationml/2006/main">
  <p:tag name="KSO_WM_BEAUTIFY_FLAG" val=""/>
</p:tagLst>
</file>

<file path=ppt/tags/tag2.xml><?xml version="1.0" encoding="utf-8"?>
<p:tagLst xmlns:p="http://schemas.openxmlformats.org/presentationml/2006/main">
  <p:tag name="KSO_WM_BEAUTIFY_FLAG" val=""/>
</p:tagLst>
</file>

<file path=ppt/tags/tag20.xml><?xml version="1.0" encoding="utf-8"?>
<p:tagLst xmlns:p="http://schemas.openxmlformats.org/presentationml/2006/main">
  <p:tag name="KSO_WM_BEAUTIFY_FLAG" val=""/>
</p:tagLst>
</file>

<file path=ppt/tags/tag200.xml><?xml version="1.0" encoding="utf-8"?>
<p:tagLst xmlns:p="http://schemas.openxmlformats.org/presentationml/2006/main">
  <p:tag name="KSO_WM_BEAUTIFY_FLAG" val=""/>
</p:tagLst>
</file>

<file path=ppt/tags/tag201.xml><?xml version="1.0" encoding="utf-8"?>
<p:tagLst xmlns:p="http://schemas.openxmlformats.org/presentationml/2006/main">
  <p:tag name="KSO_WM_BEAUTIFY_FLAG" val=""/>
</p:tagLst>
</file>

<file path=ppt/tags/tag202.xml><?xml version="1.0" encoding="utf-8"?>
<p:tagLst xmlns:p="http://schemas.openxmlformats.org/presentationml/2006/main">
  <p:tag name="KSO_WM_BEAUTIFY_FLAG" val=""/>
</p:tagLst>
</file>

<file path=ppt/tags/tag203.xml><?xml version="1.0" encoding="utf-8"?>
<p:tagLst xmlns:p="http://schemas.openxmlformats.org/presentationml/2006/main">
  <p:tag name="KSO_WM_BEAUTIFY_FLAG" val=""/>
</p:tagLst>
</file>

<file path=ppt/tags/tag204.xml><?xml version="1.0" encoding="utf-8"?>
<p:tagLst xmlns:p="http://schemas.openxmlformats.org/presentationml/2006/main">
  <p:tag name="KSO_WM_BEAUTIFY_FLAG" val=""/>
</p:tagLst>
</file>

<file path=ppt/tags/tag205.xml><?xml version="1.0" encoding="utf-8"?>
<p:tagLst xmlns:p="http://schemas.openxmlformats.org/presentationml/2006/main">
  <p:tag name="KSO_WM_BEAUTIFY_FLAG" val=""/>
</p:tagLst>
</file>

<file path=ppt/tags/tag206.xml><?xml version="1.0" encoding="utf-8"?>
<p:tagLst xmlns:p="http://schemas.openxmlformats.org/presentationml/2006/main">
  <p:tag name="KSO_WM_BEAUTIFY_FLAG" val=""/>
</p:tagLst>
</file>

<file path=ppt/tags/tag207.xml><?xml version="1.0" encoding="utf-8"?>
<p:tagLst xmlns:p="http://schemas.openxmlformats.org/presentationml/2006/main">
  <p:tag name="KSO_WM_BEAUTIFY_FLAG" val=""/>
</p:tagLst>
</file>

<file path=ppt/tags/tag208.xml><?xml version="1.0" encoding="utf-8"?>
<p:tagLst xmlns:p="http://schemas.openxmlformats.org/presentationml/2006/main">
  <p:tag name="KSO_WM_BEAUTIFY_FLAG" val=""/>
</p:tagLst>
</file>

<file path=ppt/tags/tag209.xml><?xml version="1.0" encoding="utf-8"?>
<p:tagLst xmlns:p="http://schemas.openxmlformats.org/presentationml/2006/main">
  <p:tag name="KSO_WM_BEAUTIFY_FLAG" val=""/>
</p:tagLst>
</file>

<file path=ppt/tags/tag21.xml><?xml version="1.0" encoding="utf-8"?>
<p:tagLst xmlns:p="http://schemas.openxmlformats.org/presentationml/2006/main">
  <p:tag name="KSO_WM_BEAUTIFY_FLAG" val=""/>
</p:tagLst>
</file>

<file path=ppt/tags/tag210.xml><?xml version="1.0" encoding="utf-8"?>
<p:tagLst xmlns:p="http://schemas.openxmlformats.org/presentationml/2006/main">
  <p:tag name="KSO_WM_BEAUTIFY_FLAG" val=""/>
</p:tagLst>
</file>

<file path=ppt/tags/tag211.xml><?xml version="1.0" encoding="utf-8"?>
<p:tagLst xmlns:p="http://schemas.openxmlformats.org/presentationml/2006/main">
  <p:tag name="KSO_WM_BEAUTIFY_FLAG" val=""/>
</p:tagLst>
</file>

<file path=ppt/tags/tag212.xml><?xml version="1.0" encoding="utf-8"?>
<p:tagLst xmlns:p="http://schemas.openxmlformats.org/presentationml/2006/main">
  <p:tag name="KSO_WM_BEAUTIFY_FLAG" val=""/>
</p:tagLst>
</file>

<file path=ppt/tags/tag213.xml><?xml version="1.0" encoding="utf-8"?>
<p:tagLst xmlns:p="http://schemas.openxmlformats.org/presentationml/2006/main">
  <p:tag name="KSO_WM_BEAUTIFY_FLAG" val=""/>
</p:tagLst>
</file>

<file path=ppt/tags/tag214.xml><?xml version="1.0" encoding="utf-8"?>
<p:tagLst xmlns:p="http://schemas.openxmlformats.org/presentationml/2006/main">
  <p:tag name="KSO_WM_BEAUTIFY_FLAG" val=""/>
</p:tagLst>
</file>

<file path=ppt/tags/tag215.xml><?xml version="1.0" encoding="utf-8"?>
<p:tagLst xmlns:p="http://schemas.openxmlformats.org/presentationml/2006/main">
  <p:tag name="KSO_WM_BEAUTIFY_FLAG" val=""/>
</p:tagLst>
</file>

<file path=ppt/tags/tag216.xml><?xml version="1.0" encoding="utf-8"?>
<p:tagLst xmlns:p="http://schemas.openxmlformats.org/presentationml/2006/main">
  <p:tag name="KSO_WM_BEAUTIFY_FLAG" val=""/>
</p:tagLst>
</file>

<file path=ppt/tags/tag217.xml><?xml version="1.0" encoding="utf-8"?>
<p:tagLst xmlns:p="http://schemas.openxmlformats.org/presentationml/2006/main">
  <p:tag name="KSO_WM_BEAUTIFY_FLAG" val=""/>
</p:tagLst>
</file>

<file path=ppt/tags/tag218.xml><?xml version="1.0" encoding="utf-8"?>
<p:tagLst xmlns:p="http://schemas.openxmlformats.org/presentationml/2006/main">
  <p:tag name="KSO_WM_BEAUTIFY_FLAG" val=""/>
</p:tagLst>
</file>

<file path=ppt/tags/tag219.xml><?xml version="1.0" encoding="utf-8"?>
<p:tagLst xmlns:p="http://schemas.openxmlformats.org/presentationml/2006/main">
  <p:tag name="AS_UNIQUEID" val="65"/>
  <p:tag name="KSO_WM_BEAUTIFY_FLAG" val=""/>
</p:tagLst>
</file>

<file path=ppt/tags/tag22.xml><?xml version="1.0" encoding="utf-8"?>
<p:tagLst xmlns:p="http://schemas.openxmlformats.org/presentationml/2006/main">
  <p:tag name="AS_UNIQUEID" val="1185"/>
  <p:tag name="KSO_WM_BEAUTIFY_FLAG" val=""/>
</p:tagLst>
</file>

<file path=ppt/tags/tag220.xml><?xml version="1.0" encoding="utf-8"?>
<p:tagLst xmlns:p="http://schemas.openxmlformats.org/presentationml/2006/main">
  <p:tag name="AS_UNIQUEID" val="66"/>
  <p:tag name="KSO_WM_BEAUTIFY_FLAG" val=""/>
</p:tagLst>
</file>

<file path=ppt/tags/tag221.xml><?xml version="1.0" encoding="utf-8"?>
<p:tagLst xmlns:p="http://schemas.openxmlformats.org/presentationml/2006/main">
  <p:tag name="KSO_WM_BEAUTIFY_FLAG" val=""/>
</p:tagLst>
</file>

<file path=ppt/tags/tag222.xml><?xml version="1.0" encoding="utf-8"?>
<p:tagLst xmlns:p="http://schemas.openxmlformats.org/presentationml/2006/main">
  <p:tag name="COMMONDATA" val="eyJoZGlkIjoiM2U4YTQ4NGZjZGI1ZTdhNzIzYmNmNDRkZGU5MmI4ODIifQ=="/>
  <p:tag name="KSO_WPP_MARK_KEY" val="3a5f311e-f7f9-41e5-b799-f34613bd13a0"/>
  <p:tag name="commondata" val="eyJoZGlkIjoiMDc0YmVkNzIyYTUyMGViMjlkZjRjOWNkOGFjNWZiMmUifQ=="/>
</p:tagLst>
</file>

<file path=ppt/tags/tag23.xml><?xml version="1.0" encoding="utf-8"?>
<p:tagLst xmlns:p="http://schemas.openxmlformats.org/presentationml/2006/main">
  <p:tag name="KSO_WM_BEAUTIFY_FLAG" val=""/>
</p:tagLst>
</file>

<file path=ppt/tags/tag24.xml><?xml version="1.0" encoding="utf-8"?>
<p:tagLst xmlns:p="http://schemas.openxmlformats.org/presentationml/2006/main">
  <p:tag name="KSO_WM_BEAUTIFY_FLAG" val=""/>
</p:tagLst>
</file>

<file path=ppt/tags/tag25.xml><?xml version="1.0" encoding="utf-8"?>
<p:tagLst xmlns:p="http://schemas.openxmlformats.org/presentationml/2006/main">
  <p:tag name="AS_UNIQUEID" val="1185"/>
  <p:tag name="KSO_WM_BEAUTIFY_FLAG" val=""/>
</p:tagLst>
</file>

<file path=ppt/tags/tag26.xml><?xml version="1.0" encoding="utf-8"?>
<p:tagLst xmlns:p="http://schemas.openxmlformats.org/presentationml/2006/main">
  <p:tag name="KSO_WM_BEAUTIFY_FLAG" val=""/>
</p:tagLst>
</file>

<file path=ppt/tags/tag27.xml><?xml version="1.0" encoding="utf-8"?>
<p:tagLst xmlns:p="http://schemas.openxmlformats.org/presentationml/2006/main">
  <p:tag name="KSO_WM_BEAUTIFY_FLAG" val=""/>
</p:tagLst>
</file>

<file path=ppt/tags/tag28.xml><?xml version="1.0" encoding="utf-8"?>
<p:tagLst xmlns:p="http://schemas.openxmlformats.org/presentationml/2006/main">
  <p:tag name="AS_UNIQUEID" val="1185"/>
  <p:tag name="KSO_WM_BEAUTIFY_FLAG" val=""/>
</p:tagLst>
</file>

<file path=ppt/tags/tag29.xml><?xml version="1.0" encoding="utf-8"?>
<p:tagLst xmlns:p="http://schemas.openxmlformats.org/presentationml/2006/main">
  <p:tag name="KSO_WM_BEAUTIFY_FLAG" val=""/>
</p:tagLst>
</file>

<file path=ppt/tags/tag3.xml><?xml version="1.0" encoding="utf-8"?>
<p:tagLst xmlns:p="http://schemas.openxmlformats.org/presentationml/2006/main">
  <p:tag name="KSO_WM_BEAUTIFY_FLAG" val=""/>
</p:tagLst>
</file>

<file path=ppt/tags/tag30.xml><?xml version="1.0" encoding="utf-8"?>
<p:tagLst xmlns:p="http://schemas.openxmlformats.org/presentationml/2006/main">
  <p:tag name="KSO_WM_BEAUTIFY_FLAG" val=""/>
</p:tagLst>
</file>

<file path=ppt/tags/tag31.xml><?xml version="1.0" encoding="utf-8"?>
<p:tagLst xmlns:p="http://schemas.openxmlformats.org/presentationml/2006/main">
  <p:tag name="AS_UNIQUEID" val="1185"/>
  <p:tag name="KSO_WM_BEAUTIFY_FLAG" val=""/>
</p:tagLst>
</file>

<file path=ppt/tags/tag32.xml><?xml version="1.0" encoding="utf-8"?>
<p:tagLst xmlns:p="http://schemas.openxmlformats.org/presentationml/2006/main">
  <p:tag name="KSO_WM_BEAUTIFY_FLAG" val=""/>
</p:tagLst>
</file>

<file path=ppt/tags/tag33.xml><?xml version="1.0" encoding="utf-8"?>
<p:tagLst xmlns:p="http://schemas.openxmlformats.org/presentationml/2006/main">
  <p:tag name="KSO_WM_BEAUTIFY_FLAG" val=""/>
</p:tagLst>
</file>

<file path=ppt/tags/tag34.xml><?xml version="1.0" encoding="utf-8"?>
<p:tagLst xmlns:p="http://schemas.openxmlformats.org/presentationml/2006/main">
  <p:tag name="AS_UNIQUEID" val="1185"/>
  <p:tag name="KSO_WM_BEAUTIFY_FLAG" val=""/>
</p:tagLst>
</file>

<file path=ppt/tags/tag35.xml><?xml version="1.0" encoding="utf-8"?>
<p:tagLst xmlns:p="http://schemas.openxmlformats.org/presentationml/2006/main">
  <p:tag name="KSO_WM_BEAUTIFY_FLAG" val=""/>
</p:tagLst>
</file>

<file path=ppt/tags/tag36.xml><?xml version="1.0" encoding="utf-8"?>
<p:tagLst xmlns:p="http://schemas.openxmlformats.org/presentationml/2006/main">
  <p:tag name="KSO_WM_BEAUTIFY_FLAG" val=""/>
</p:tagLst>
</file>

<file path=ppt/tags/tag37.xml><?xml version="1.0" encoding="utf-8"?>
<p:tagLst xmlns:p="http://schemas.openxmlformats.org/presentationml/2006/main">
  <p:tag name="AS_UNIQUEID" val="3708"/>
</p:tagLst>
</file>

<file path=ppt/tags/tag38.xml><?xml version="1.0" encoding="utf-8"?>
<p:tagLst xmlns:p="http://schemas.openxmlformats.org/presentationml/2006/main">
  <p:tag name="KSO_WM_BEAUTIFY_FLAG" val=""/>
</p:tagLst>
</file>

<file path=ppt/tags/tag39.xml><?xml version="1.0" encoding="utf-8"?>
<p:tagLst xmlns:p="http://schemas.openxmlformats.org/presentationml/2006/main">
  <p:tag name="KSO_WM_BEAUTIFY_FLAG" val=""/>
</p:tagLst>
</file>

<file path=ppt/tags/tag4.xml><?xml version="1.0" encoding="utf-8"?>
<p:tagLst xmlns:p="http://schemas.openxmlformats.org/presentationml/2006/main">
  <p:tag name="AS_UNIQUEID" val="1185"/>
  <p:tag name="KSO_WM_BEAUTIFY_FLAG" val=""/>
</p:tagLst>
</file>

<file path=ppt/tags/tag40.xml><?xml version="1.0" encoding="utf-8"?>
<p:tagLst xmlns:p="http://schemas.openxmlformats.org/presentationml/2006/main">
  <p:tag name="AS_UNIQUEID" val="3704"/>
</p:tagLst>
</file>

<file path=ppt/tags/tag41.xml><?xml version="1.0" encoding="utf-8"?>
<p:tagLst xmlns:p="http://schemas.openxmlformats.org/presentationml/2006/main">
  <p:tag name="AS_UNIQUEID" val="3705"/>
</p:tagLst>
</file>

<file path=ppt/tags/tag42.xml><?xml version="1.0" encoding="utf-8"?>
<p:tagLst xmlns:p="http://schemas.openxmlformats.org/presentationml/2006/main">
  <p:tag name="AS_UNIQUEID" val="4774"/>
  <p:tag name="KSO_WM_BEAUTIFY_FLAG" val=""/>
  <p:tag name="KSO_WM_TAG_VERSION" val="1.0"/>
  <p:tag name="KSO_WM_TEMPLATE_CATEGORY" val="custom"/>
  <p:tag name="KSO_WM_TEMPLATE_INDEX" val="20207618"/>
  <p:tag name="KSO_WM_UNIT_COMPATIBLE" val="0"/>
  <p:tag name="KSO_WM_UNIT_DIAGRAM_ISNUMVISUAL" val="0"/>
  <p:tag name="KSO_WM_UNIT_DIAGRAM_ISREFERUNIT" val="0"/>
  <p:tag name="KSO_WM_UNIT_HIGHLIGHT" val="0"/>
  <p:tag name="KSO_WM_UNIT_ID" val="custom20207618_1*b*1"/>
  <p:tag name="KSO_WM_UNIT_INDEX" val="1"/>
  <p:tag name="KSO_WM_UNIT_ISCONTENTSTITLE" val="0"/>
  <p:tag name="KSO_WM_UNIT_ISNUMDGMTITLE" val="0"/>
  <p:tag name="KSO_WM_UNIT_LAYERLEVEL" val="1"/>
  <p:tag name="KSO_WM_UNIT_NOCLEAR" val="0"/>
  <p:tag name="KSO_WM_UNIT_PRESET_TEXT" val="攻坚克难赢未来——实现中华民族伟大复兴的中国梦!"/>
  <p:tag name="KSO_WM_UNIT_TEXT_FILL_FORE_SCHEMECOLOR_INDEX" val="14"/>
  <p:tag name="KSO_WM_UNIT_TEXT_FILL_FORE_SCHEMECOLOR_INDEX_BRIGHTNESS" val="0"/>
  <p:tag name="KSO_WM_UNIT_TEXT_FILL_TYPE" val="1"/>
  <p:tag name="KSO_WM_UNIT_TYPE" val="b"/>
  <p:tag name="KSO_WM_UNIT_VALUE" val="36"/>
</p:tagLst>
</file>

<file path=ppt/tags/tag43.xml><?xml version="1.0" encoding="utf-8"?>
<p:tagLst xmlns:p="http://schemas.openxmlformats.org/presentationml/2006/main">
  <p:tag name="KSO_WM_BEAUTIFY_FLAG" val="#wm#"/>
  <p:tag name="KSO_WM_TEMPLATE_CATEGORY" val="custom"/>
  <p:tag name="KSO_WM_TEMPLATE_INDEX" val="20207618"/>
</p:tagLst>
</file>

<file path=ppt/tags/tag44.xml><?xml version="1.0" encoding="utf-8"?>
<p:tagLst xmlns:p="http://schemas.openxmlformats.org/presentationml/2006/main">
  <p:tag name="KSO_WM_BEAUTIFY_FLAG" val=""/>
</p:tagLst>
</file>

<file path=ppt/tags/tag45.xml><?xml version="1.0" encoding="utf-8"?>
<p:tagLst xmlns:p="http://schemas.openxmlformats.org/presentationml/2006/main">
  <p:tag name="KSO_WM_BEAUTIFY_FLAG" val=""/>
</p:tagLst>
</file>

<file path=ppt/tags/tag46.xml><?xml version="1.0" encoding="utf-8"?>
<p:tagLst xmlns:p="http://schemas.openxmlformats.org/presentationml/2006/main">
  <p:tag name="KSO_WM_BEAUTIFY_FLAG" val=""/>
</p:tagLst>
</file>

<file path=ppt/tags/tag47.xml><?xml version="1.0" encoding="utf-8"?>
<p:tagLst xmlns:p="http://schemas.openxmlformats.org/presentationml/2006/main">
  <p:tag name="KSO_WM_BEAUTIFY_FLAG" val=""/>
</p:tagLst>
</file>

<file path=ppt/tags/tag48.xml><?xml version="1.0" encoding="utf-8"?>
<p:tagLst xmlns:p="http://schemas.openxmlformats.org/presentationml/2006/main">
  <p:tag name="KSO_WM_BEAUTIFY_FLAG" val=""/>
</p:tagLst>
</file>

<file path=ppt/tags/tag49.xml><?xml version="1.0" encoding="utf-8"?>
<p:tagLst xmlns:p="http://schemas.openxmlformats.org/presentationml/2006/main">
  <p:tag name="KSO_WM_BEAUTIFY_FLAG" val=""/>
</p:tagLst>
</file>

<file path=ppt/tags/tag5.xml><?xml version="1.0" encoding="utf-8"?>
<p:tagLst xmlns:p="http://schemas.openxmlformats.org/presentationml/2006/main">
  <p:tag name="KSO_WM_BEAUTIFY_FLAG" val=""/>
</p:tagLst>
</file>

<file path=ppt/tags/tag50.xml><?xml version="1.0" encoding="utf-8"?>
<p:tagLst xmlns:p="http://schemas.openxmlformats.org/presentationml/2006/main">
  <p:tag name="KSO_WM_BEAUTIFY_FLAG" val=""/>
</p:tagLst>
</file>

<file path=ppt/tags/tag51.xml><?xml version="1.0" encoding="utf-8"?>
<p:tagLst xmlns:p="http://schemas.openxmlformats.org/presentationml/2006/main">
  <p:tag name="KSO_WM_BEAUTIFY_FLAG" val=""/>
</p:tagLst>
</file>

<file path=ppt/tags/tag52.xml><?xml version="1.0" encoding="utf-8"?>
<p:tagLst xmlns:p="http://schemas.openxmlformats.org/presentationml/2006/main">
  <p:tag name="KSO_WM_BEAUTIFY_FLAG" val=""/>
</p:tagLst>
</file>

<file path=ppt/tags/tag53.xml><?xml version="1.0" encoding="utf-8"?>
<p:tagLst xmlns:p="http://schemas.openxmlformats.org/presentationml/2006/main">
  <p:tag name="KSO_WM_BEAUTIFY_FLAG" val=""/>
</p:tagLst>
</file>

<file path=ppt/tags/tag54.xml><?xml version="1.0" encoding="utf-8"?>
<p:tagLst xmlns:p="http://schemas.openxmlformats.org/presentationml/2006/main">
  <p:tag name="KSO_WM_BEAUTIFY_FLAG" val=""/>
</p:tagLst>
</file>

<file path=ppt/tags/tag55.xml><?xml version="1.0" encoding="utf-8"?>
<p:tagLst xmlns:p="http://schemas.openxmlformats.org/presentationml/2006/main">
  <p:tag name="KSO_WM_BEAUTIFY_FLAG" val=""/>
  <p:tag name="TABLE_ENDDRAG_ORIGIN_RECT" val="658*319"/>
  <p:tag name="TABLE_ENDDRAG_RECT" val="36*55*658*319"/>
</p:tagLst>
</file>

<file path=ppt/tags/tag56.xml><?xml version="1.0" encoding="utf-8"?>
<p:tagLst xmlns:p="http://schemas.openxmlformats.org/presentationml/2006/main">
  <p:tag name="KSO_WM_BEAUTIFY_FLAG" val=""/>
</p:tagLst>
</file>

<file path=ppt/tags/tag57.xml><?xml version="1.0" encoding="utf-8"?>
<p:tagLst xmlns:p="http://schemas.openxmlformats.org/presentationml/2006/main">
  <p:tag name="KSO_WM_BEAUTIFY_FLAG" val=""/>
</p:tagLst>
</file>

<file path=ppt/tags/tag58.xml><?xml version="1.0" encoding="utf-8"?>
<p:tagLst xmlns:p="http://schemas.openxmlformats.org/presentationml/2006/main">
  <p:tag name="KSO_WM_BEAUTIFY_FLAG" val=""/>
</p:tagLst>
</file>

<file path=ppt/tags/tag59.xml><?xml version="1.0" encoding="utf-8"?>
<p:tagLst xmlns:p="http://schemas.openxmlformats.org/presentationml/2006/main">
  <p:tag name="KSO_WM_BEAUTIFY_FLAG" val=""/>
</p:tagLst>
</file>

<file path=ppt/tags/tag6.xml><?xml version="1.0" encoding="utf-8"?>
<p:tagLst xmlns:p="http://schemas.openxmlformats.org/presentationml/2006/main">
  <p:tag name="KSO_WM_BEAUTIFY_FLAG" val=""/>
</p:tagLst>
</file>

<file path=ppt/tags/tag60.xml><?xml version="1.0" encoding="utf-8"?>
<p:tagLst xmlns:p="http://schemas.openxmlformats.org/presentationml/2006/main">
  <p:tag name="KSO_WM_BEAUTIFY_FLAG" val=""/>
</p:tagLst>
</file>

<file path=ppt/tags/tag61.xml><?xml version="1.0" encoding="utf-8"?>
<p:tagLst xmlns:p="http://schemas.openxmlformats.org/presentationml/2006/main">
  <p:tag name="KSO_WM_BEAUTIFY_FLAG" val=""/>
</p:tagLst>
</file>

<file path=ppt/tags/tag62.xml><?xml version="1.0" encoding="utf-8"?>
<p:tagLst xmlns:p="http://schemas.openxmlformats.org/presentationml/2006/main">
  <p:tag name="KSO_WM_BEAUTIFY_FLAG" val=""/>
</p:tagLst>
</file>

<file path=ppt/tags/tag63.xml><?xml version="1.0" encoding="utf-8"?>
<p:tagLst xmlns:p="http://schemas.openxmlformats.org/presentationml/2006/main">
  <p:tag name="KSO_WM_BEAUTIFY_FLAG" val=""/>
</p:tagLst>
</file>

<file path=ppt/tags/tag64.xml><?xml version="1.0" encoding="utf-8"?>
<p:tagLst xmlns:p="http://schemas.openxmlformats.org/presentationml/2006/main">
  <p:tag name="KSO_WM_BEAUTIFY_FLAG" val=""/>
</p:tagLst>
</file>

<file path=ppt/tags/tag65.xml><?xml version="1.0" encoding="utf-8"?>
<p:tagLst xmlns:p="http://schemas.openxmlformats.org/presentationml/2006/main">
  <p:tag name="KSO_WM_SPECIAL_SOURCE" val="bdnull"/>
</p:tagLst>
</file>

<file path=ppt/tags/tag66.xml><?xml version="1.0" encoding="utf-8"?>
<p:tagLst xmlns:p="http://schemas.openxmlformats.org/presentationml/2006/main">
  <p:tag name="KSO_WM_BEAUTIFY_FLAG" val=""/>
</p:tagLst>
</file>

<file path=ppt/tags/tag67.xml><?xml version="1.0" encoding="utf-8"?>
<p:tagLst xmlns:p="http://schemas.openxmlformats.org/presentationml/2006/main">
  <p:tag name="KSO_WM_BEAUTIFY_FLAG" val=""/>
</p:tagLst>
</file>

<file path=ppt/tags/tag68.xml><?xml version="1.0" encoding="utf-8"?>
<p:tagLst xmlns:p="http://schemas.openxmlformats.org/presentationml/2006/main">
  <p:tag name="KSO_WM_SPECIAL_SOURCE" val="bdnull"/>
</p:tagLst>
</file>

<file path=ppt/tags/tag69.xml><?xml version="1.0" encoding="utf-8"?>
<p:tagLst xmlns:p="http://schemas.openxmlformats.org/presentationml/2006/main">
  <p:tag name="KSO_WM_BEAUTIFY_FLAG" val=""/>
</p:tagLst>
</file>

<file path=ppt/tags/tag7.xml><?xml version="1.0" encoding="utf-8"?>
<p:tagLst xmlns:p="http://schemas.openxmlformats.org/presentationml/2006/main">
  <p:tag name="AS_UNIQUEID" val="1185"/>
  <p:tag name="KSO_WM_BEAUTIFY_FLAG" val=""/>
</p:tagLst>
</file>

<file path=ppt/tags/tag70.xml><?xml version="1.0" encoding="utf-8"?>
<p:tagLst xmlns:p="http://schemas.openxmlformats.org/presentationml/2006/main">
  <p:tag name="KSO_WM_BEAUTIFY_FLAG" val=""/>
</p:tagLst>
</file>

<file path=ppt/tags/tag71.xml><?xml version="1.0" encoding="utf-8"?>
<p:tagLst xmlns:p="http://schemas.openxmlformats.org/presentationml/2006/main">
  <p:tag name="KSO_WM_SPECIAL_SOURCE" val="bdnull"/>
</p:tagLst>
</file>

<file path=ppt/tags/tag72.xml><?xml version="1.0" encoding="utf-8"?>
<p:tagLst xmlns:p="http://schemas.openxmlformats.org/presentationml/2006/main">
  <p:tag name="KSO_WM_BEAUTIFY_FLAG" val=""/>
</p:tagLst>
</file>

<file path=ppt/tags/tag73.xml><?xml version="1.0" encoding="utf-8"?>
<p:tagLst xmlns:p="http://schemas.openxmlformats.org/presentationml/2006/main">
  <p:tag name="KSO_WM_BEAUTIFY_FLAG" val=""/>
</p:tagLst>
</file>

<file path=ppt/tags/tag74.xml><?xml version="1.0" encoding="utf-8"?>
<p:tagLst xmlns:p="http://schemas.openxmlformats.org/presentationml/2006/main">
  <p:tag name="KSO_WM_BEAUTIFY_FLAG" val=""/>
</p:tagLst>
</file>

<file path=ppt/tags/tag75.xml><?xml version="1.0" encoding="utf-8"?>
<p:tagLst xmlns:p="http://schemas.openxmlformats.org/presentationml/2006/main">
  <p:tag name="KSO_WM_BEAUTIFY_FLAG" val=""/>
</p:tagLst>
</file>

<file path=ppt/tags/tag76.xml><?xml version="1.0" encoding="utf-8"?>
<p:tagLst xmlns:p="http://schemas.openxmlformats.org/presentationml/2006/main">
  <p:tag name="KSO_WM_BEAUTIFY_FLAG" val=""/>
</p:tagLst>
</file>

<file path=ppt/tags/tag77.xml><?xml version="1.0" encoding="utf-8"?>
<p:tagLst xmlns:p="http://schemas.openxmlformats.org/presentationml/2006/main">
  <p:tag name="KSO_WM_BEAUTIFY_FLAG" val=""/>
</p:tagLst>
</file>

<file path=ppt/tags/tag78.xml><?xml version="1.0" encoding="utf-8"?>
<p:tagLst xmlns:p="http://schemas.openxmlformats.org/presentationml/2006/main">
  <p:tag name="KSO_WM_BEAUTIFY_FLAG" val=""/>
</p:tagLst>
</file>

<file path=ppt/tags/tag79.xml><?xml version="1.0" encoding="utf-8"?>
<p:tagLst xmlns:p="http://schemas.openxmlformats.org/presentationml/2006/main">
  <p:tag name="KSO_WM_BEAUTIFY_FLAG" val=""/>
</p:tagLst>
</file>

<file path=ppt/tags/tag8.xml><?xml version="1.0" encoding="utf-8"?>
<p:tagLst xmlns:p="http://schemas.openxmlformats.org/presentationml/2006/main">
  <p:tag name="KSO_WM_BEAUTIFY_FLAG" val=""/>
</p:tagLst>
</file>

<file path=ppt/tags/tag80.xml><?xml version="1.0" encoding="utf-8"?>
<p:tagLst xmlns:p="http://schemas.openxmlformats.org/presentationml/2006/main">
  <p:tag name="KSO_WM_BEAUTIFY_FLAG" val=""/>
</p:tagLst>
</file>

<file path=ppt/tags/tag81.xml><?xml version="1.0" encoding="utf-8"?>
<p:tagLst xmlns:p="http://schemas.openxmlformats.org/presentationml/2006/main">
  <p:tag name="KSO_WM_BEAUTIFY_FLAG" val=""/>
</p:tagLst>
</file>

<file path=ppt/tags/tag82.xml><?xml version="1.0" encoding="utf-8"?>
<p:tagLst xmlns:p="http://schemas.openxmlformats.org/presentationml/2006/main">
  <p:tag name="KSO_WM_SPECIAL_SOURCE" val="bdnull"/>
</p:tagLst>
</file>

<file path=ppt/tags/tag83.xml><?xml version="1.0" encoding="utf-8"?>
<p:tagLst xmlns:p="http://schemas.openxmlformats.org/presentationml/2006/main">
  <p:tag name="KSO_WM_BEAUTIFY_FLAG" val=""/>
</p:tagLst>
</file>

<file path=ppt/tags/tag84.xml><?xml version="1.0" encoding="utf-8"?>
<p:tagLst xmlns:p="http://schemas.openxmlformats.org/presentationml/2006/main">
  <p:tag name="KSO_WM_BEAUTIFY_FLAG" val=""/>
</p:tagLst>
</file>

<file path=ppt/tags/tag85.xml><?xml version="1.0" encoding="utf-8"?>
<p:tagLst xmlns:p="http://schemas.openxmlformats.org/presentationml/2006/main">
  <p:tag name="KSO_WM_BEAUTIFY_FLAG" val=""/>
</p:tagLst>
</file>

<file path=ppt/tags/tag86.xml><?xml version="1.0" encoding="utf-8"?>
<p:tagLst xmlns:p="http://schemas.openxmlformats.org/presentationml/2006/main">
  <p:tag name="KSO_WM_BEAUTIFY_FLAG" val=""/>
</p:tagLst>
</file>

<file path=ppt/tags/tag87.xml><?xml version="1.0" encoding="utf-8"?>
<p:tagLst xmlns:p="http://schemas.openxmlformats.org/presentationml/2006/main">
  <p:tag name="KSO_WM_BEAUTIFY_FLAG" val=""/>
</p:tagLst>
</file>

<file path=ppt/tags/tag88.xml><?xml version="1.0" encoding="utf-8"?>
<p:tagLst xmlns:p="http://schemas.openxmlformats.org/presentationml/2006/main">
  <p:tag name="KSO_WM_BEAUTIFY_FLAG" val=""/>
</p:tagLst>
</file>

<file path=ppt/tags/tag89.xml><?xml version="1.0" encoding="utf-8"?>
<p:tagLst xmlns:p="http://schemas.openxmlformats.org/presentationml/2006/main">
  <p:tag name="KSO_WM_BEAUTIFY_FLAG" val=""/>
</p:tagLst>
</file>

<file path=ppt/tags/tag9.xml><?xml version="1.0" encoding="utf-8"?>
<p:tagLst xmlns:p="http://schemas.openxmlformats.org/presentationml/2006/main">
  <p:tag name="KSO_WM_BEAUTIFY_FLAG" val=""/>
</p:tagLst>
</file>

<file path=ppt/tags/tag90.xml><?xml version="1.0" encoding="utf-8"?>
<p:tagLst xmlns:p="http://schemas.openxmlformats.org/presentationml/2006/main">
  <p:tag name="KSO_WM_BEAUTIFY_FLAG" val=""/>
</p:tagLst>
</file>

<file path=ppt/tags/tag91.xml><?xml version="1.0" encoding="utf-8"?>
<p:tagLst xmlns:p="http://schemas.openxmlformats.org/presentationml/2006/main">
  <p:tag name="KSO_WM_BEAUTIFY_FLAG" val=""/>
</p:tagLst>
</file>

<file path=ppt/tags/tag92.xml><?xml version="1.0" encoding="utf-8"?>
<p:tagLst xmlns:p="http://schemas.openxmlformats.org/presentationml/2006/main">
  <p:tag name="KSO_WM_BEAUTIFY_FLAG" val=""/>
</p:tagLst>
</file>

<file path=ppt/tags/tag93.xml><?xml version="1.0" encoding="utf-8"?>
<p:tagLst xmlns:p="http://schemas.openxmlformats.org/presentationml/2006/main">
  <p:tag name="KSO_WM_BEAUTIFY_FLAG" val=""/>
</p:tagLst>
</file>

<file path=ppt/tags/tag94.xml><?xml version="1.0" encoding="utf-8"?>
<p:tagLst xmlns:p="http://schemas.openxmlformats.org/presentationml/2006/main">
  <p:tag name="KSO_WM_SPECIAL_SOURCE" val="bdnull"/>
</p:tagLst>
</file>

<file path=ppt/tags/tag95.xml><?xml version="1.0" encoding="utf-8"?>
<p:tagLst xmlns:p="http://schemas.openxmlformats.org/presentationml/2006/main">
  <p:tag name="KSO_WM_BEAUTIFY_FLAG" val=""/>
  <p:tag name="TABLE_ENDDRAG_ORIGIN_RECT" val="666*330"/>
  <p:tag name="TABLE_ENDDRAG_RECT" val="25*63*666*330"/>
</p:tagLst>
</file>

<file path=ppt/tags/tag96.xml><?xml version="1.0" encoding="utf-8"?>
<p:tagLst xmlns:p="http://schemas.openxmlformats.org/presentationml/2006/main">
  <p:tag name="KSO_WM_BEAUTIFY_FLAG" val=""/>
</p:tagLst>
</file>

<file path=ppt/tags/tag97.xml><?xml version="1.0" encoding="utf-8"?>
<p:tagLst xmlns:p="http://schemas.openxmlformats.org/presentationml/2006/main">
  <p:tag name="KSO_WM_BEAUTIFY_FLAG" val=""/>
</p:tagLst>
</file>

<file path=ppt/tags/tag98.xml><?xml version="1.0" encoding="utf-8"?>
<p:tagLst xmlns:p="http://schemas.openxmlformats.org/presentationml/2006/main">
  <p:tag name="KSO_WM_BEAUTIFY_FLAG" val=""/>
</p:tagLst>
</file>

<file path=ppt/tags/tag99.xml><?xml version="1.0" encoding="utf-8"?>
<p:tagLst xmlns:p="http://schemas.openxmlformats.org/presentationml/2006/main">
  <p:tag name="KSO_WM_BEAUTIFY_FLAG" val=""/>
</p:tagLst>
</file>

<file path=ppt/theme/theme1.xml><?xml version="1.0" encoding="utf-8"?>
<a:theme xmlns:a="http://schemas.openxmlformats.org/drawingml/2006/main" name="2_自定义设计方案">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Office 经典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课后作业">
  <a:themeElements>
    <a:clrScheme name="WPS">
      <a:dk1>
        <a:sysClr val="windowText" lastClr="000000"/>
      </a:dk1>
      <a:lt1>
        <a:sysClr val="window" lastClr="FFFFFF"/>
      </a:lt1>
      <a:dk2>
        <a:srgbClr val="0F1423"/>
      </a:dk2>
      <a:lt2>
        <a:srgbClr val="FFFFFF"/>
      </a:lt2>
      <a:accent1>
        <a:srgbClr val="4874CB"/>
      </a:accent1>
      <a:accent2>
        <a:srgbClr val="EE822F"/>
      </a:accent2>
      <a:accent3>
        <a:srgbClr val="F2BA02"/>
      </a:accent3>
      <a:accent4>
        <a:srgbClr val="75BD42"/>
      </a:accent4>
      <a:accent5>
        <a:srgbClr val="30C0B4"/>
      </a:accent5>
      <a:accent6>
        <a:srgbClr val="E54C5E"/>
      </a:accent6>
      <a:hlink>
        <a:srgbClr val="0026E5"/>
      </a:hlink>
      <a:folHlink>
        <a:srgbClr val="7E1FAD"/>
      </a:folHlink>
    </a:clrScheme>
    <a:fontScheme name="WPS">
      <a:majorFont>
        <a:latin typeface="Arial"/>
        <a:ea typeface="微软雅黑"/>
        <a:cs typeface=""/>
      </a:majorFont>
      <a:minorFont>
        <a:latin typeface="Arial"/>
        <a:ea typeface="微软雅黑"/>
        <a:cs typeface=""/>
      </a:minorFont>
    </a:fontScheme>
    <a:fmtScheme name="WPS">
      <a:fillStyleLst>
        <a:solidFill>
          <a:schemeClr val="phClr"/>
        </a:solidFill>
        <a:gradFill>
          <a:gsLst>
            <a:gs pos="0">
              <a:schemeClr val="phClr">
                <a:lumOff val="17500"/>
              </a:schemeClr>
            </a:gs>
            <a:gs pos="100000">
              <a:schemeClr val="phClr"/>
            </a:gs>
          </a:gsLst>
          <a:lin ang="2700000" scaled="0"/>
        </a:gradFill>
        <a:gradFill>
          <a:gsLst>
            <a:gs pos="0">
              <a:schemeClr val="phClr">
                <a:hueOff val="-2520000"/>
              </a:schemeClr>
            </a:gs>
            <a:gs pos="100000">
              <a:schemeClr val="phClr"/>
            </a:gs>
          </a:gsLst>
          <a:lin ang="2700000" scaled="0"/>
        </a:gradFill>
      </a:fillStyleLst>
      <a:lnStyleLst>
        <a:ln w="12700" cap="flat" cmpd="sng" algn="ctr">
          <a:solidFill>
            <a:schemeClr val="phClr"/>
          </a:solidFill>
          <a:prstDash val="solid"/>
          <a:miter lim="800000"/>
        </a:ln>
        <a:ln w="12700" cap="flat" cmpd="sng" algn="ctr">
          <a:solidFill>
            <a:schemeClr val="phClr"/>
          </a:solidFill>
          <a:prstDash val="solid"/>
          <a:miter lim="800000"/>
        </a:ln>
        <a:ln w="12700" cap="flat" cmpd="sng" algn="ctr">
          <a:gradFill>
            <a:gsLst>
              <a:gs pos="0">
                <a:schemeClr val="phClr">
                  <a:hueOff val="-4200000"/>
                </a:schemeClr>
              </a:gs>
              <a:gs pos="100000">
                <a:schemeClr val="phClr"/>
              </a:gs>
            </a:gsLst>
            <a:lin ang="2700000" scaled="1"/>
          </a:gradFill>
          <a:prstDash val="solid"/>
          <a:miter lim="800000"/>
        </a:ln>
      </a:lnStyleLst>
      <a:effectStyleLst>
        <a:effectStyle>
          <a:effectLst>
            <a:outerShdw blurRad="101600" dist="50800" dir="5400000" algn="ctr" rotWithShape="0">
              <a:schemeClr val="phClr">
                <a:alpha val="60000"/>
              </a:schemeClr>
            </a:outerShdw>
          </a:effectLst>
        </a:effectStyle>
        <a:effectStyle>
          <a:effectLst>
            <a:reflection stA="50000" endA="300" endPos="40000" dist="25400" dir="5400000" sy="-100000" algn="bl" rotWithShape="0"/>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3397</Words>
  <Application>WPS 演示</Application>
  <PresentationFormat>全屏显示(16:9)</PresentationFormat>
  <Paragraphs>372</Paragraphs>
  <Slides>28</Slides>
  <Notes>2</Notes>
  <HiddenSlides>0</HiddenSlides>
  <MMClips>0</MMClips>
  <ScaleCrop>false</ScaleCrop>
  <HeadingPairs>
    <vt:vector size="6" baseType="variant">
      <vt:variant>
        <vt:lpstr>已用的字体</vt:lpstr>
      </vt:variant>
      <vt:variant>
        <vt:i4>10</vt:i4>
      </vt:variant>
      <vt:variant>
        <vt:lpstr>主题</vt:lpstr>
      </vt:variant>
      <vt:variant>
        <vt:i4>2</vt:i4>
      </vt:variant>
      <vt:variant>
        <vt:lpstr>幻灯片标题</vt:lpstr>
      </vt:variant>
      <vt:variant>
        <vt:i4>28</vt:i4>
      </vt:variant>
    </vt:vector>
  </HeadingPairs>
  <TitlesOfParts>
    <vt:vector size="40" baseType="lpstr">
      <vt:lpstr>Arial</vt:lpstr>
      <vt:lpstr>宋体</vt:lpstr>
      <vt:lpstr>Wingdings</vt:lpstr>
      <vt:lpstr>Wingdings</vt:lpstr>
      <vt:lpstr>黑体</vt:lpstr>
      <vt:lpstr>Times New Roman</vt:lpstr>
      <vt:lpstr>Verdana</vt:lpstr>
      <vt:lpstr>Calibri</vt:lpstr>
      <vt:lpstr>微软雅黑</vt:lpstr>
      <vt:lpstr>Arial Unicode MS</vt:lpstr>
      <vt:lpstr>2_自定义设计方案</vt:lpstr>
      <vt:lpstr>课后作业</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2．自1990年至2021年8月，中国先后参加近30项联合国维和行动，足迹遍布20多个国家和地区，是安理会常任理事国中派遣维和人员最多国和联合国维和行动第二大出资国，这表明中国(    ) A．反对霸权主义和强权政治            B．积极参与国际事务拓展多边外交 C．倡导构建人类命运共同体            D．在全球性问题上采取了积极行动</vt:lpstr>
      <vt:lpstr>PowerPoint 演示文稿</vt:lpstr>
      <vt:lpstr>4．“区域性贸易的投资很零散不能够集中，使全球经济整体发展很难向前，之前自由贸易的观念向反方向发展，多地区采取了贸易保护主义，并且不间断地提升。”这说明当今(    ) A．跨国公司的影响日益增大         B．和平与发展成为时代主题 C．世界朝着多极化方向发展            D．经济全球化进程遭遇波折</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Administrator</cp:lastModifiedBy>
  <cp:revision>42</cp:revision>
  <dcterms:created xsi:type="dcterms:W3CDTF">2023-08-24T08:36:00Z</dcterms:created>
  <dcterms:modified xsi:type="dcterms:W3CDTF">2024-07-03T08:42:30Z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2052-12.1.0.16929</vt:lpwstr>
  </property>
  <property fmtid="{D5CDD505-2E9C-101B-9397-08002B2CF9AE}" pid="3" name="ICV">
    <vt:lpwstr>42C5EAF3F06A427ABA48777654F18D5F_12</vt:lpwstr>
  </property>
</Properties>
</file>